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4"/>
    <p:sldMasterId id="2147483660" r:id="rId5"/>
    <p:sldMasterId id="2147483773" r:id="rId6"/>
    <p:sldMasterId id="2147483868" r:id="rId7"/>
    <p:sldMasterId id="2147483878" r:id="rId8"/>
    <p:sldMasterId id="2147483874" r:id="rId9"/>
    <p:sldMasterId id="2147483850" r:id="rId10"/>
    <p:sldMasterId id="2147483852" r:id="rId11"/>
    <p:sldMasterId id="2147483876" r:id="rId12"/>
    <p:sldMasterId id="2147483866" r:id="rId13"/>
    <p:sldMasterId id="2147483870" r:id="rId14"/>
    <p:sldMasterId id="2147483872" r:id="rId15"/>
    <p:sldMasterId id="2147483854" r:id="rId16"/>
    <p:sldMasterId id="2147483811" r:id="rId17"/>
    <p:sldMasterId id="2147483893" r:id="rId18"/>
  </p:sldMasterIdLst>
  <p:notesMasterIdLst>
    <p:notesMasterId r:id="rId33"/>
  </p:notesMasterIdLst>
  <p:handoutMasterIdLst>
    <p:handoutMasterId r:id="rId34"/>
  </p:handoutMasterIdLst>
  <p:sldIdLst>
    <p:sldId id="256" r:id="rId19"/>
    <p:sldId id="453" r:id="rId20"/>
    <p:sldId id="456" r:id="rId21"/>
    <p:sldId id="459" r:id="rId22"/>
    <p:sldId id="468" r:id="rId23"/>
    <p:sldId id="463" r:id="rId24"/>
    <p:sldId id="461" r:id="rId25"/>
    <p:sldId id="467" r:id="rId26"/>
    <p:sldId id="460" r:id="rId27"/>
    <p:sldId id="462" r:id="rId28"/>
    <p:sldId id="454" r:id="rId29"/>
    <p:sldId id="464" r:id="rId30"/>
    <p:sldId id="298" r:id="rId31"/>
    <p:sldId id="448" r:id="rId32"/>
  </p:sldIdLst>
  <p:sldSz cx="12192000" cy="548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en, Jarrud" initials="O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32F"/>
    <a:srgbClr val="4472C4"/>
    <a:srgbClr val="0C3956"/>
    <a:srgbClr val="3593B4"/>
    <a:srgbClr val="8EC9DE"/>
    <a:srgbClr val="FFCD2F"/>
    <a:srgbClr val="FFD966"/>
    <a:srgbClr val="5EB2D0"/>
    <a:srgbClr val="E8F7EE"/>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8" autoAdjust="0"/>
    <p:restoredTop sz="92810" autoAdjust="0"/>
  </p:normalViewPr>
  <p:slideViewPr>
    <p:cSldViewPr snapToGrid="0">
      <p:cViewPr varScale="1">
        <p:scale>
          <a:sx n="98" d="100"/>
          <a:sy n="98" d="100"/>
        </p:scale>
        <p:origin x="106" y="9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2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Water Quantity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Quantity</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26E-410D-8FE6-4DF37B9CF05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26E-410D-8FE6-4DF37B9CF05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26E-410D-8FE6-4DF37B9CF05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26E-410D-8FE6-4DF37B9CF057}"/>
              </c:ext>
            </c:extLst>
          </c:dPt>
          <c:dLbls>
            <c:dLbl>
              <c:idx val="0"/>
              <c:tx>
                <c:rich>
                  <a:bodyPr/>
                  <a:lstStyle/>
                  <a:p>
                    <a:fld id="{2712C27D-AD77-4B9B-B383-39DA0DDB3384}" type="VALUE">
                      <a:rPr lang="en-US" smtClean="0"/>
                      <a:pPr/>
                      <a:t>[VALUE]</a:t>
                    </a:fld>
                    <a:r>
                      <a:rPr lang="en-US" baseline="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6E-410D-8FE6-4DF37B9CF057}"/>
                </c:ext>
              </c:extLst>
            </c:dLbl>
            <c:dLbl>
              <c:idx val="1"/>
              <c:tx>
                <c:rich>
                  <a:bodyPr/>
                  <a:lstStyle/>
                  <a:p>
                    <a:fld id="{4A8A4F64-4CA7-4127-B5D6-373E71C6A07C}" type="VALUE">
                      <a:rPr lang="en-US" smtClean="0"/>
                      <a:pPr/>
                      <a:t>[VALUE]</a:t>
                    </a:fld>
                    <a:r>
                      <a:rPr lang="en-US" baseline="0" dirty="0"/>
                      <a:t>%</a:t>
                    </a: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6E-410D-8FE6-4DF37B9CF05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Fresh Water</c:v>
                </c:pt>
                <c:pt idx="1">
                  <c:v>Salt Water</c:v>
                </c:pt>
              </c:strCache>
            </c:strRef>
          </c:cat>
          <c:val>
            <c:numRef>
              <c:f>Sheet1!$B$2:$B$5</c:f>
              <c:numCache>
                <c:formatCode>General</c:formatCode>
                <c:ptCount val="4"/>
                <c:pt idx="0">
                  <c:v>2.5</c:v>
                </c:pt>
                <c:pt idx="1">
                  <c:v>97.5</c:v>
                </c:pt>
              </c:numCache>
            </c:numRef>
          </c:val>
          <c:extLst>
            <c:ext xmlns:c16="http://schemas.microsoft.com/office/drawing/2014/chart" uri="{C3380CC4-5D6E-409C-BE32-E72D297353CC}">
              <c16:uniqueId val="{00000008-A26E-410D-8FE6-4DF37B9CF057}"/>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2"/>
        <c:delete val="1"/>
      </c:legendEntry>
      <c:legendEntry>
        <c:idx val="3"/>
        <c:delete val="1"/>
      </c:legendEntry>
      <c:layout>
        <c:manualLayout>
          <c:xMode val="edge"/>
          <c:yMode val="edge"/>
          <c:x val="0.57595946984868218"/>
          <c:y val="0.71581945940747693"/>
          <c:w val="0.17561341126224411"/>
          <c:h val="0.1347060191893581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2700"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 Fresh Water Reservoirs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3045748795730883"/>
          <c:y val="0.12578477082773953"/>
          <c:w val="0.56523488158639235"/>
          <c:h val="0.72737998611867771"/>
        </c:manualLayout>
      </c:layout>
      <c:doughnutChart>
        <c:varyColors val="1"/>
        <c:ser>
          <c:idx val="0"/>
          <c:order val="0"/>
          <c:tx>
            <c:strRef>
              <c:f>Sheet1!$B$1</c:f>
              <c:strCache>
                <c:ptCount val="1"/>
                <c:pt idx="0">
                  <c:v> Freshwater Reservoirs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3E2-49DA-9682-500BA78AA4C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3E2-49DA-9682-500BA78AA4C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3E2-49DA-9682-500BA78AA4C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3E2-49DA-9682-500BA78AA4CF}"/>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2"/>
                <c:pt idx="0">
                  <c:v>Glaciers, polar ice caps, permanent snow</c:v>
                </c:pt>
                <c:pt idx="1">
                  <c:v>Lakes, rivers, streams, groundwater</c:v>
                </c:pt>
              </c:strCache>
            </c:strRef>
          </c:cat>
          <c:val>
            <c:numRef>
              <c:f>Sheet1!$B$2:$B$5</c:f>
              <c:numCache>
                <c:formatCode>General</c:formatCode>
                <c:ptCount val="4"/>
                <c:pt idx="0">
                  <c:v>67</c:v>
                </c:pt>
                <c:pt idx="1">
                  <c:v>33</c:v>
                </c:pt>
              </c:numCache>
            </c:numRef>
          </c:val>
          <c:extLst>
            <c:ext xmlns:c16="http://schemas.microsoft.com/office/drawing/2014/chart" uri="{C3380CC4-5D6E-409C-BE32-E72D297353CC}">
              <c16:uniqueId val="{00000000-31E0-4C5E-9AC4-B30B9F25858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2"/>
        <c:delete val="1"/>
      </c:legendEntry>
      <c:legendEntry>
        <c:idx val="3"/>
        <c:delete val="1"/>
      </c:legendEntry>
      <c:layout>
        <c:manualLayout>
          <c:xMode val="edge"/>
          <c:yMode val="edge"/>
          <c:x val="4.3515558533896118E-2"/>
          <c:y val="0.65095572347882003"/>
          <c:w val="0.38295402227147285"/>
          <c:h val="0.3117750889104550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12700"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1850FC-0111-4530-8069-5BDB7EE3FB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Verdana" panose="020B0604030504040204" pitchFamily="34" charset="0"/>
            </a:endParaRPr>
          </a:p>
        </p:txBody>
      </p:sp>
      <p:sp>
        <p:nvSpPr>
          <p:cNvPr id="3" name="Date Placeholder 2">
            <a:extLst>
              <a:ext uri="{FF2B5EF4-FFF2-40B4-BE49-F238E27FC236}">
                <a16:creationId xmlns:a16="http://schemas.microsoft.com/office/drawing/2014/main" id="{5434A2B7-7023-4287-ADEC-44168DDA0B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11244F-BAAC-45B5-BE6F-6ECD5C0CEA5F}" type="datetimeFigureOut">
              <a:rPr lang="en-US" smtClean="0">
                <a:latin typeface="Verdana" panose="020B0604030504040204" pitchFamily="34" charset="0"/>
              </a:rPr>
              <a:t>7/20/2021</a:t>
            </a:fld>
            <a:endParaRPr lang="en-US" dirty="0">
              <a:latin typeface="Verdana" panose="020B0604030504040204" pitchFamily="34" charset="0"/>
            </a:endParaRPr>
          </a:p>
        </p:txBody>
      </p:sp>
      <p:sp>
        <p:nvSpPr>
          <p:cNvPr id="4" name="Footer Placeholder 3">
            <a:extLst>
              <a:ext uri="{FF2B5EF4-FFF2-40B4-BE49-F238E27FC236}">
                <a16:creationId xmlns:a16="http://schemas.microsoft.com/office/drawing/2014/main" id="{CFCCF615-D79F-4581-A805-9003A18666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Verdana" panose="020B0604030504040204" pitchFamily="34" charset="0"/>
            </a:endParaRPr>
          </a:p>
        </p:txBody>
      </p:sp>
      <p:sp>
        <p:nvSpPr>
          <p:cNvPr id="5" name="Slide Number Placeholder 4">
            <a:extLst>
              <a:ext uri="{FF2B5EF4-FFF2-40B4-BE49-F238E27FC236}">
                <a16:creationId xmlns:a16="http://schemas.microsoft.com/office/drawing/2014/main" id="{0C23E9B9-E747-4066-82AE-D06C982B6C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754751-CC16-4FBD-9C1B-1EDE4CFB6AA6}" type="slidenum">
              <a:rPr lang="en-US" smtClean="0">
                <a:latin typeface="Verdana" panose="020B0604030504040204" pitchFamily="34" charset="0"/>
              </a:rPr>
              <a:t>‹#›</a:t>
            </a:fld>
            <a:endParaRPr lang="en-US" dirty="0">
              <a:latin typeface="Verdana" panose="020B0604030504040204" pitchFamily="34" charset="0"/>
            </a:endParaRPr>
          </a:p>
        </p:txBody>
      </p:sp>
    </p:spTree>
    <p:extLst>
      <p:ext uri="{BB962C8B-B14F-4D97-AF65-F5344CB8AC3E}">
        <p14:creationId xmlns:p14="http://schemas.microsoft.com/office/powerpoint/2010/main" val="3439694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9FCBEF9A-153E-470E-A98E-C452CE46A127}" type="datetimeFigureOut">
              <a:rPr lang="en-US" smtClean="0"/>
              <a:pPr/>
              <a:t>7/20/2021</a:t>
            </a:fld>
            <a:endParaRPr lang="en-US" dirty="0"/>
          </a:p>
        </p:txBody>
      </p:sp>
      <p:sp>
        <p:nvSpPr>
          <p:cNvPr id="4" name="Slide Image Placeholder 3"/>
          <p:cNvSpPr>
            <a:spLocks noGrp="1" noRot="1" noChangeAspect="1"/>
          </p:cNvSpPr>
          <p:nvPr>
            <p:ph type="sldImg" idx="2"/>
          </p:nvPr>
        </p:nvSpPr>
        <p:spPr>
          <a:xfrm>
            <a:off x="0" y="1143000"/>
            <a:ext cx="68580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CDB3FBC-CC89-40CE-A21A-731FB3BB2AD3}" type="slidenum">
              <a:rPr lang="en-US" smtClean="0"/>
              <a:pPr/>
              <a:t>‹#›</a:t>
            </a:fld>
            <a:endParaRPr lang="en-US" dirty="0"/>
          </a:p>
        </p:txBody>
      </p:sp>
    </p:spTree>
    <p:extLst>
      <p:ext uri="{BB962C8B-B14F-4D97-AF65-F5344CB8AC3E}">
        <p14:creationId xmlns:p14="http://schemas.microsoft.com/office/powerpoint/2010/main" val="329587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DB3FBC-CC89-40CE-A21A-731FB3BB2AD3}" type="slidenum">
              <a:rPr lang="en-US" smtClean="0"/>
              <a:pPr/>
              <a:t>1</a:t>
            </a:fld>
            <a:endParaRPr lang="en-US" dirty="0"/>
          </a:p>
        </p:txBody>
      </p:sp>
    </p:spTree>
    <p:extLst>
      <p:ext uri="{BB962C8B-B14F-4D97-AF65-F5344CB8AC3E}">
        <p14:creationId xmlns:p14="http://schemas.microsoft.com/office/powerpoint/2010/main" val="24905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Clear up any confusion and answer questions.</a:t>
            </a:r>
          </a:p>
        </p:txBody>
      </p:sp>
      <p:sp>
        <p:nvSpPr>
          <p:cNvPr id="4" name="Slide Number Placeholder 3"/>
          <p:cNvSpPr>
            <a:spLocks noGrp="1"/>
          </p:cNvSpPr>
          <p:nvPr>
            <p:ph type="sldNum" sz="quarter" idx="10"/>
          </p:nvPr>
        </p:nvSpPr>
        <p:spPr/>
        <p:txBody>
          <a:bodyPr/>
          <a:lstStyle/>
          <a:p>
            <a:fld id="{77542409-6A04-4DC6-AC3A-D3758287A8F2}" type="slidenum">
              <a:rPr lang="uk-UA" smtClean="0"/>
              <a:pPr/>
              <a:t>13</a:t>
            </a:fld>
            <a:endParaRPr lang="uk-UA" dirty="0"/>
          </a:p>
        </p:txBody>
      </p:sp>
    </p:spTree>
    <p:extLst>
      <p:ext uri="{BB962C8B-B14F-4D97-AF65-F5344CB8AC3E}">
        <p14:creationId xmlns:p14="http://schemas.microsoft.com/office/powerpoint/2010/main" val="12701582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hyperlink" Target="https://www.flickr.com/photos/132795455@N08" TargetMode="External"/><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hyperlink" Target="https://www.flickr.com/photos/132795455@N08/18365630636" TargetMode="External"/><Relationship Id="rId2" Type="http://schemas.openxmlformats.org/officeDocument/2006/relationships/image" Target="../media/image1.png"/><Relationship Id="rId16" Type="http://schemas.openxmlformats.org/officeDocument/2006/relationships/hyperlink" Target="https://www.flickr.com/photos/181765699@N08" TargetMode="External"/><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hyperlink" Target="https://creativecommons.org/licenses/by/2.0/?ref=ccsearch&amp;atype=rich" TargetMode="External"/><Relationship Id="rId5" Type="http://schemas.openxmlformats.org/officeDocument/2006/relationships/image" Target="../media/image4.jpeg"/><Relationship Id="rId15" Type="http://schemas.openxmlformats.org/officeDocument/2006/relationships/hyperlink" Target="https://www.flickr.com/photos/181765699@N08/48697635152" TargetMode="External"/><Relationship Id="rId10" Type="http://schemas.openxmlformats.org/officeDocument/2006/relationships/hyperlink" Target="https://www.flickr.com/photos/24662369@N07" TargetMode="External"/><Relationship Id="rId4" Type="http://schemas.openxmlformats.org/officeDocument/2006/relationships/image" Target="../media/image3.jpeg"/><Relationship Id="rId9" Type="http://schemas.openxmlformats.org/officeDocument/2006/relationships/hyperlink" Target="https://www.flickr.com/photos/24662369@N07/8742463970" TargetMode="External"/><Relationship Id="rId14" Type="http://schemas.openxmlformats.org/officeDocument/2006/relationships/hyperlink" Target="https://creativecommons.org/licenses/cc0/1.0/?ref=ccsearch&amp;atype=rich"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flickr.com/photos/49894734@N00" TargetMode="External"/><Relationship Id="rId3" Type="http://schemas.openxmlformats.org/officeDocument/2006/relationships/image" Target="../media/image33.jpeg"/><Relationship Id="rId7" Type="http://schemas.openxmlformats.org/officeDocument/2006/relationships/hyperlink" Target="https://www.flickr.com/photos/49894734@N00/2820636003" TargetMode="External"/><Relationship Id="rId2" Type="http://schemas.openxmlformats.org/officeDocument/2006/relationships/chart" Target="../charts/chart1.xml"/><Relationship Id="rId1" Type="http://schemas.openxmlformats.org/officeDocument/2006/relationships/slideMaster" Target="../slideMasters/slideMaster3.xml"/><Relationship Id="rId6" Type="http://schemas.openxmlformats.org/officeDocument/2006/relationships/hyperlink" Target="https://creativecommons.org/licenses/by-sa/2.0/?ref=ccsearch&amp;atype=rich" TargetMode="External"/><Relationship Id="rId5" Type="http://schemas.openxmlformats.org/officeDocument/2006/relationships/hyperlink" Target="https://www.flickr.com/photos/78147513@N00" TargetMode="External"/><Relationship Id="rId10" Type="http://schemas.openxmlformats.org/officeDocument/2006/relationships/image" Target="../media/image34.jpeg"/><Relationship Id="rId4" Type="http://schemas.openxmlformats.org/officeDocument/2006/relationships/hyperlink" Target="https://www.flickr.com/photos/78147513@N00/3438611399" TargetMode="External"/><Relationship Id="rId9" Type="http://schemas.openxmlformats.org/officeDocument/2006/relationships/hyperlink" Target="https://creativecommons.org/licenses/by/2.0/?ref=ccsearch&amp;atype=rich"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chart" Target="../charts/chart2.xml"/><Relationship Id="rId1" Type="http://schemas.openxmlformats.org/officeDocument/2006/relationships/slideMaster" Target="../slideMasters/slideMaster3.xml"/><Relationship Id="rId6" Type="http://schemas.openxmlformats.org/officeDocument/2006/relationships/hyperlink" Target="https://creativecommons.org/licenses/by/2.0/?ref=ccsearch&amp;atype=rich" TargetMode="External"/><Relationship Id="rId5" Type="http://schemas.openxmlformats.org/officeDocument/2006/relationships/hyperlink" Target="https://www.flickr.com/photos/31713068@N08" TargetMode="External"/><Relationship Id="rId4" Type="http://schemas.openxmlformats.org/officeDocument/2006/relationships/hyperlink" Target="https://www.flickr.com/photos/31713068@N08/7262954002"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lickr.com/photos/53460575@N03" TargetMode="External"/><Relationship Id="rId2" Type="http://schemas.openxmlformats.org/officeDocument/2006/relationships/hyperlink" Target="https://www.flickr.com/photos/53460575@N03/7320173118" TargetMode="External"/><Relationship Id="rId1" Type="http://schemas.openxmlformats.org/officeDocument/2006/relationships/slideMaster" Target="../slideMasters/slideMaster3.xml"/><Relationship Id="rId5" Type="http://schemas.openxmlformats.org/officeDocument/2006/relationships/image" Target="../media/image36.jpeg"/><Relationship Id="rId4" Type="http://schemas.openxmlformats.org/officeDocument/2006/relationships/hyperlink" Target="https://creativecommons.org/licenses/by/2.0/?ref=ccsearch&amp;atype=rich"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4.xml"/><Relationship Id="rId4" Type="http://schemas.openxmlformats.org/officeDocument/2006/relationships/image" Target="../media/image3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image" Target="../media/image8.png"/><Relationship Id="rId16"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7.svg"/><Relationship Id="rId5" Type="http://schemas.openxmlformats.org/officeDocument/2006/relationships/image" Target="../media/image10.svg"/><Relationship Id="rId15" Type="http://schemas.openxmlformats.org/officeDocument/2006/relationships/image" Target="../media/image19.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lickr.com/photos/40632439@N00/16466809032" TargetMode="External"/><Relationship Id="rId2" Type="http://schemas.openxmlformats.org/officeDocument/2006/relationships/image" Target="../media/image22.jpeg"/><Relationship Id="rId1" Type="http://schemas.openxmlformats.org/officeDocument/2006/relationships/slideMaster" Target="../slideMasters/slideMaster2.xml"/><Relationship Id="rId5" Type="http://schemas.openxmlformats.org/officeDocument/2006/relationships/hyperlink" Target="https://creativecommons.org/licenses/cc0/1.0/?ref=ccsearch&amp;atype=rich" TargetMode="External"/><Relationship Id="rId4" Type="http://schemas.openxmlformats.org/officeDocument/2006/relationships/hyperlink" Target="https://www.flickr.com/photos/40632439@N00"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lickr.com/photos/137169575@N04" TargetMode="External"/><Relationship Id="rId13" Type="http://schemas.openxmlformats.org/officeDocument/2006/relationships/image" Target="../media/image25.jpeg"/><Relationship Id="rId3" Type="http://schemas.openxmlformats.org/officeDocument/2006/relationships/hyperlink" Target="https://www.flickr.com/photos/30450178@N07" TargetMode="External"/><Relationship Id="rId7" Type="http://schemas.openxmlformats.org/officeDocument/2006/relationships/hyperlink" Target="https://www.flickr.com/photos/137169575@N04/24704611899" TargetMode="External"/><Relationship Id="rId12" Type="http://schemas.openxmlformats.org/officeDocument/2006/relationships/hyperlink" Target="https://www.flickr.com/photos/81474069@N00" TargetMode="External"/><Relationship Id="rId2" Type="http://schemas.openxmlformats.org/officeDocument/2006/relationships/hyperlink" Target="https://www.flickr.com/photos/30450178@N07/7413606468" TargetMode="External"/><Relationship Id="rId1" Type="http://schemas.openxmlformats.org/officeDocument/2006/relationships/slideMaster" Target="../slideMasters/slideMaster3.xml"/><Relationship Id="rId6" Type="http://schemas.microsoft.com/office/2007/relationships/hdphoto" Target="../media/hdphoto1.wdp"/><Relationship Id="rId11" Type="http://schemas.openxmlformats.org/officeDocument/2006/relationships/hyperlink" Target="https://www.flickr.com/photos/81474069@N00/79422113" TargetMode="External"/><Relationship Id="rId5" Type="http://schemas.openxmlformats.org/officeDocument/2006/relationships/image" Target="../media/image23.png"/><Relationship Id="rId10" Type="http://schemas.openxmlformats.org/officeDocument/2006/relationships/image" Target="../media/image24.jpeg"/><Relationship Id="rId4" Type="http://schemas.openxmlformats.org/officeDocument/2006/relationships/hyperlink" Target="https://creativecommons.org/licenses/by-nc-sa/2.0/?ref=ccsearch&amp;atype=rich" TargetMode="External"/><Relationship Id="rId9" Type="http://schemas.openxmlformats.org/officeDocument/2006/relationships/hyperlink" Target="https://creativecommons.org/licenses/by/2.0/?ref=ccsearch&amp;atype=rich"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creativecommons.org/licenses/by/2.0/?ref=ccsearch&amp;atype=rich" TargetMode="External"/><Relationship Id="rId3" Type="http://schemas.openxmlformats.org/officeDocument/2006/relationships/hyperlink" Target="https://www.flickr.com/photos/42348675@N00" TargetMode="External"/><Relationship Id="rId7" Type="http://schemas.openxmlformats.org/officeDocument/2006/relationships/hyperlink" Target="https://www.flickr.com/photos/68089229@N06" TargetMode="External"/><Relationship Id="rId2" Type="http://schemas.openxmlformats.org/officeDocument/2006/relationships/hyperlink" Target="https://www.flickr.com/photos/42348675@N00/543954111" TargetMode="External"/><Relationship Id="rId1" Type="http://schemas.openxmlformats.org/officeDocument/2006/relationships/slideMaster" Target="../slideMasters/slideMaster3.xml"/><Relationship Id="rId6" Type="http://schemas.openxmlformats.org/officeDocument/2006/relationships/hyperlink" Target="https://www.flickr.com/photos/68089229@N06/25626837107" TargetMode="External"/><Relationship Id="rId5" Type="http://schemas.openxmlformats.org/officeDocument/2006/relationships/image" Target="../media/image26.jpeg"/><Relationship Id="rId4" Type="http://schemas.openxmlformats.org/officeDocument/2006/relationships/hyperlink" Target="https://creativecommons.org/licenses/by-sa/2.0/?ref=ccsearch&amp;atype=rich" TargetMode="External"/><Relationship Id="rId9" Type="http://schemas.openxmlformats.org/officeDocument/2006/relationships/image" Target="../media/image27.jpe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www.flickr.com/photos/8178565@N06" TargetMode="External"/><Relationship Id="rId7" Type="http://schemas.openxmlformats.org/officeDocument/2006/relationships/hyperlink" Target="https://www.flickr.com/photos/98585738@N07" TargetMode="External"/><Relationship Id="rId2" Type="http://schemas.openxmlformats.org/officeDocument/2006/relationships/hyperlink" Target="https://www.flickr.com/photos/8178565@N06/488700016" TargetMode="External"/><Relationship Id="rId1" Type="http://schemas.openxmlformats.org/officeDocument/2006/relationships/slideMaster" Target="../slideMasters/slideMaster3.xml"/><Relationship Id="rId6" Type="http://schemas.openxmlformats.org/officeDocument/2006/relationships/hyperlink" Target="https://www.flickr.com/photos/98585738@N07/10346101216" TargetMode="External"/><Relationship Id="rId5" Type="http://schemas.openxmlformats.org/officeDocument/2006/relationships/image" Target="../media/image28.jpeg"/><Relationship Id="rId4" Type="http://schemas.openxmlformats.org/officeDocument/2006/relationships/hyperlink" Target="https://creativecommons.org/licenses/by/2.0/?ref=ccsearch&amp;atype=rich"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s://www.flickr.com/photos/8327374@N02" TargetMode="External"/><Relationship Id="rId7" Type="http://schemas.openxmlformats.org/officeDocument/2006/relationships/hyperlink" Target="https://www.flickr.com/photos/79721788@N00" TargetMode="External"/><Relationship Id="rId2" Type="http://schemas.openxmlformats.org/officeDocument/2006/relationships/hyperlink" Target="https://www.flickr.com/photos/8327374@N02/20096611640" TargetMode="External"/><Relationship Id="rId1" Type="http://schemas.openxmlformats.org/officeDocument/2006/relationships/slideMaster" Target="../slideMasters/slideMaster3.xml"/><Relationship Id="rId6" Type="http://schemas.openxmlformats.org/officeDocument/2006/relationships/hyperlink" Target="https://www.flickr.com/photos/79721788@N00/15534547504" TargetMode="External"/><Relationship Id="rId5" Type="http://schemas.openxmlformats.org/officeDocument/2006/relationships/image" Target="../media/image30.jpeg"/><Relationship Id="rId4" Type="http://schemas.openxmlformats.org/officeDocument/2006/relationships/hyperlink" Target="https://creativecommons.org/licenses/by/2.0/?ref=ccsearch&amp;atype=rich"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flickr.com/photos/70981241@N00/6709795487" TargetMode="External"/><Relationship Id="rId2" Type="http://schemas.openxmlformats.org/officeDocument/2006/relationships/image" Target="../media/image32.jpeg"/><Relationship Id="rId1" Type="http://schemas.openxmlformats.org/officeDocument/2006/relationships/slideMaster" Target="../slideMasters/slideMaster3.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www.flickr.com/photos/70981241@N0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B4CF5F-C9C9-47B4-92F7-4325F3DF1B13}"/>
              </a:ext>
            </a:extLst>
          </p:cNvPr>
          <p:cNvSpPr/>
          <p:nvPr userDrawn="1"/>
        </p:nvSpPr>
        <p:spPr>
          <a:xfrm>
            <a:off x="3354620" y="611913"/>
            <a:ext cx="4114800" cy="48686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0" i="0">
                <a:solidFill>
                  <a:srgbClr val="333333"/>
                </a:solidFill>
                <a:effectLst/>
                <a:latin typeface="Source Sans Pro" panose="020B0503030403020204" pitchFamily="34" charset="0"/>
              </a:rPr>
              <a:t>NASA</a:t>
            </a:r>
            <a:endParaRPr sz="1600" dirty="0">
              <a:latin typeface="Verdana" panose="020B0604030504040204" pitchFamily="34" charset="0"/>
            </a:endParaRPr>
          </a:p>
        </p:txBody>
      </p:sp>
      <p:sp>
        <p:nvSpPr>
          <p:cNvPr id="2" name="TextBox 1">
            <a:extLst>
              <a:ext uri="{FF2B5EF4-FFF2-40B4-BE49-F238E27FC236}">
                <a16:creationId xmlns:a16="http://schemas.microsoft.com/office/drawing/2014/main" id="{9F88A8DC-A347-4C6F-BFD9-299F33C8A8A0}"/>
              </a:ext>
            </a:extLst>
          </p:cNvPr>
          <p:cNvSpPr txBox="1"/>
          <p:nvPr userDrawn="1"/>
        </p:nvSpPr>
        <p:spPr>
          <a:xfrm>
            <a:off x="3370459" y="5093613"/>
            <a:ext cx="3635297" cy="338554"/>
          </a:xfrm>
          <a:prstGeom prst="rect">
            <a:avLst/>
          </a:prstGeom>
          <a:noFill/>
        </p:spPr>
        <p:txBody>
          <a:bodyPr wrap="square" rtlCol="0">
            <a:spAutoFit/>
          </a:bodyPr>
          <a:lstStyle/>
          <a:p>
            <a:r>
              <a:rPr lang="en-US" sz="1600" b="1" dirty="0">
                <a:solidFill>
                  <a:schemeClr val="bg1"/>
                </a:solidFill>
              </a:rPr>
              <a:t>Presented by Kesler Science</a:t>
            </a:r>
          </a:p>
        </p:txBody>
      </p:sp>
      <p:sp>
        <p:nvSpPr>
          <p:cNvPr id="3" name="TextBox 2">
            <a:extLst>
              <a:ext uri="{FF2B5EF4-FFF2-40B4-BE49-F238E27FC236}">
                <a16:creationId xmlns:a16="http://schemas.microsoft.com/office/drawing/2014/main" id="{79B2140C-595F-416F-832D-EF006759A1B3}"/>
              </a:ext>
            </a:extLst>
          </p:cNvPr>
          <p:cNvSpPr txBox="1"/>
          <p:nvPr userDrawn="1"/>
        </p:nvSpPr>
        <p:spPr>
          <a:xfrm>
            <a:off x="3359308" y="2777502"/>
            <a:ext cx="4069263" cy="2123658"/>
          </a:xfrm>
          <a:prstGeom prst="rect">
            <a:avLst/>
          </a:prstGeom>
          <a:noFill/>
        </p:spPr>
        <p:txBody>
          <a:bodyPr wrap="square" rtlCol="0">
            <a:spAutoFit/>
          </a:bodyPr>
          <a:lstStyle/>
          <a:p>
            <a:r>
              <a:rPr lang="en-US" sz="4400" b="1" dirty="0">
                <a:solidFill>
                  <a:schemeClr val="bg1"/>
                </a:solidFill>
              </a:rPr>
              <a:t>Distribution of Water on Earth</a:t>
            </a:r>
          </a:p>
        </p:txBody>
      </p:sp>
      <p:grpSp>
        <p:nvGrpSpPr>
          <p:cNvPr id="9" name="Group 8">
            <a:extLst>
              <a:ext uri="{FF2B5EF4-FFF2-40B4-BE49-F238E27FC236}">
                <a16:creationId xmlns:a16="http://schemas.microsoft.com/office/drawing/2014/main" id="{1CD6D103-EAF3-4F34-8577-0BD2FFBD4CEE}"/>
              </a:ext>
            </a:extLst>
          </p:cNvPr>
          <p:cNvGrpSpPr/>
          <p:nvPr userDrawn="1"/>
        </p:nvGrpSpPr>
        <p:grpSpPr>
          <a:xfrm>
            <a:off x="154751" y="212581"/>
            <a:ext cx="383814" cy="412795"/>
            <a:chOff x="124747" y="271829"/>
            <a:chExt cx="383814" cy="412795"/>
          </a:xfrm>
        </p:grpSpPr>
        <p:sp>
          <p:nvSpPr>
            <p:cNvPr id="10" name="Oval 9">
              <a:extLst>
                <a:ext uri="{FF2B5EF4-FFF2-40B4-BE49-F238E27FC236}">
                  <a16:creationId xmlns:a16="http://schemas.microsoft.com/office/drawing/2014/main" id="{839381EB-1FAB-4D15-926C-601CE44B77D5}"/>
                </a:ext>
              </a:extLst>
            </p:cNvPr>
            <p:cNvSpPr/>
            <p:nvPr userDrawn="1"/>
          </p:nvSpPr>
          <p:spPr>
            <a:xfrm>
              <a:off x="124747" y="300810"/>
              <a:ext cx="383814" cy="383814"/>
            </a:xfrm>
            <a:prstGeom prst="ellipse">
              <a:avLst/>
            </a:prstGeom>
            <a:solidFill>
              <a:srgbClr val="7033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Mountains">
              <a:extLst>
                <a:ext uri="{FF2B5EF4-FFF2-40B4-BE49-F238E27FC236}">
                  <a16:creationId xmlns:a16="http://schemas.microsoft.com/office/drawing/2014/main" id="{846608E5-0132-4896-B9F5-4EB4A7C7ED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219" y="271829"/>
              <a:ext cx="349216" cy="349216"/>
            </a:xfrm>
            <a:prstGeom prst="rect">
              <a:avLst/>
            </a:prstGeom>
          </p:spPr>
        </p:pic>
      </p:grpSp>
      <p:pic>
        <p:nvPicPr>
          <p:cNvPr id="18" name="Picture 12" descr="Surfer Surfing on Wave in Ocean">
            <a:extLst>
              <a:ext uri="{FF2B5EF4-FFF2-40B4-BE49-F238E27FC236}">
                <a16:creationId xmlns:a16="http://schemas.microsoft.com/office/drawing/2014/main" id="{58CF4AEA-6146-40E3-9840-D144FAF729A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965" y="1310951"/>
            <a:ext cx="3173046" cy="2662854"/>
          </a:xfrm>
          <a:prstGeom prst="rect">
            <a:avLst/>
          </a:prstGeom>
          <a:ln w="28575" cap="sq" cmpd="thickThin">
            <a:noFill/>
            <a:prstDash val="solid"/>
            <a:miter lim="800000"/>
          </a:ln>
          <a:effectLst/>
          <a:extLst>
            <a:ext uri="{909E8E84-426E-40DD-AFC4-6F175D3DCCD1}">
              <a14:hiddenFill xmlns:a14="http://schemas.microsoft.com/office/drawing/2010/main">
                <a:solidFill>
                  <a:srgbClr val="FFFFFF"/>
                </a:solidFill>
              </a14:hiddenFill>
            </a:ext>
          </a:extLst>
        </p:spPr>
      </p:pic>
      <p:pic>
        <p:nvPicPr>
          <p:cNvPr id="20" name="Picture 4" descr="Ritual - Blessing Water by iezalel williams IMG_8990-003">
            <a:extLst>
              <a:ext uri="{FF2B5EF4-FFF2-40B4-BE49-F238E27FC236}">
                <a16:creationId xmlns:a16="http://schemas.microsoft.com/office/drawing/2014/main" id="{06E1656F-ABBF-4ED0-A85B-E0563B9A0A3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47494" y="0"/>
            <a:ext cx="4117238" cy="2772655"/>
          </a:xfrm>
          <a:prstGeom prst="rect">
            <a:avLst/>
          </a:prstGeom>
          <a:ln w="28575" cap="sq" cmpd="thickThin">
            <a:noFill/>
            <a:prstDash val="solid"/>
            <a:miter lim="800000"/>
          </a:ln>
          <a:effectLst/>
          <a:extLst>
            <a:ext uri="{909E8E84-426E-40DD-AFC4-6F175D3DCCD1}">
              <a14:hiddenFill xmlns:a14="http://schemas.microsoft.com/office/drawing/2010/main">
                <a:solidFill>
                  <a:srgbClr val="FFFFFF"/>
                </a:solidFill>
              </a14:hiddenFill>
            </a:ext>
          </a:extLst>
        </p:spPr>
      </p:pic>
      <p:pic>
        <p:nvPicPr>
          <p:cNvPr id="22" name="Picture 6" descr="Glaciers and Sea Level Rise">
            <a:extLst>
              <a:ext uri="{FF2B5EF4-FFF2-40B4-BE49-F238E27FC236}">
                <a16:creationId xmlns:a16="http://schemas.microsoft.com/office/drawing/2014/main" id="{630C0377-2BB1-4C0D-9796-3505EB7126C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67539" y="1303135"/>
            <a:ext cx="4502615" cy="2662855"/>
          </a:xfrm>
          <a:prstGeom prst="rect">
            <a:avLst/>
          </a:prstGeom>
          <a:ln w="28575" cap="sq" cmpd="thickThin">
            <a:noFill/>
            <a:prstDash val="solid"/>
            <a:miter lim="800000"/>
          </a:ln>
          <a:effectLst/>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9C494C03-212C-42A4-8C75-E0D0C3D8AEC6}"/>
              </a:ext>
            </a:extLst>
          </p:cNvPr>
          <p:cNvGrpSpPr/>
          <p:nvPr userDrawn="1"/>
        </p:nvGrpSpPr>
        <p:grpSpPr>
          <a:xfrm>
            <a:off x="641654" y="233793"/>
            <a:ext cx="383815" cy="383815"/>
            <a:chOff x="245327" y="410956"/>
            <a:chExt cx="383815" cy="383815"/>
          </a:xfrm>
        </p:grpSpPr>
        <p:sp>
          <p:nvSpPr>
            <p:cNvPr id="25" name="Oval 24">
              <a:extLst>
                <a:ext uri="{FF2B5EF4-FFF2-40B4-BE49-F238E27FC236}">
                  <a16:creationId xmlns:a16="http://schemas.microsoft.com/office/drawing/2014/main" id="{025BCDF6-922B-441F-8985-228C20F43568}"/>
                </a:ext>
              </a:extLst>
            </p:cNvPr>
            <p:cNvSpPr/>
            <p:nvPr userDrawn="1"/>
          </p:nvSpPr>
          <p:spPr>
            <a:xfrm>
              <a:off x="245327" y="410956"/>
              <a:ext cx="383815" cy="38381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E063321-04D9-4747-834B-48073A830DB1}"/>
                </a:ext>
              </a:extLst>
            </p:cNvPr>
            <p:cNvSpPr/>
            <p:nvPr userDrawn="1"/>
          </p:nvSpPr>
          <p:spPr>
            <a:xfrm>
              <a:off x="349430" y="452621"/>
              <a:ext cx="200323" cy="300485"/>
            </a:xfrm>
            <a:custGeom>
              <a:avLst/>
              <a:gdLst>
                <a:gd name="connsiteX0" fmla="*/ 152400 w 152400"/>
                <a:gd name="connsiteY0" fmla="*/ 76200 h 228600"/>
                <a:gd name="connsiteX1" fmla="*/ 71438 w 152400"/>
                <a:gd name="connsiteY1" fmla="*/ 76200 h 228600"/>
                <a:gd name="connsiteX2" fmla="*/ 101918 w 152400"/>
                <a:gd name="connsiteY2" fmla="*/ 0 h 228600"/>
                <a:gd name="connsiteX3" fmla="*/ 29528 w 152400"/>
                <a:gd name="connsiteY3" fmla="*/ 0 h 228600"/>
                <a:gd name="connsiteX4" fmla="*/ 0 w 152400"/>
                <a:gd name="connsiteY4" fmla="*/ 123825 h 228600"/>
                <a:gd name="connsiteX5" fmla="*/ 60960 w 152400"/>
                <a:gd name="connsiteY5" fmla="*/ 123825 h 228600"/>
                <a:gd name="connsiteX6" fmla="*/ 23813 w 152400"/>
                <a:gd name="connsiteY6"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228600">
                  <a:moveTo>
                    <a:pt x="152400" y="76200"/>
                  </a:moveTo>
                  <a:lnTo>
                    <a:pt x="71438" y="76200"/>
                  </a:lnTo>
                  <a:lnTo>
                    <a:pt x="101918" y="0"/>
                  </a:lnTo>
                  <a:lnTo>
                    <a:pt x="29528" y="0"/>
                  </a:lnTo>
                  <a:lnTo>
                    <a:pt x="0" y="123825"/>
                  </a:lnTo>
                  <a:lnTo>
                    <a:pt x="60960" y="123825"/>
                  </a:lnTo>
                  <a:lnTo>
                    <a:pt x="23813" y="228600"/>
                  </a:lnTo>
                  <a:close/>
                </a:path>
              </a:pathLst>
            </a:custGeom>
            <a:solidFill>
              <a:schemeClr val="bg1"/>
            </a:solidFill>
            <a:ln w="9525"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DC5FEC13-83A1-4022-9806-5F487F9097AF}"/>
              </a:ext>
            </a:extLst>
          </p:cNvPr>
          <p:cNvGrpSpPr/>
          <p:nvPr userDrawn="1"/>
        </p:nvGrpSpPr>
        <p:grpSpPr>
          <a:xfrm>
            <a:off x="1123042" y="228099"/>
            <a:ext cx="383814" cy="383814"/>
            <a:chOff x="245327" y="189642"/>
            <a:chExt cx="383814" cy="383814"/>
          </a:xfrm>
        </p:grpSpPr>
        <p:sp>
          <p:nvSpPr>
            <p:cNvPr id="31" name="Oval 30">
              <a:extLst>
                <a:ext uri="{FF2B5EF4-FFF2-40B4-BE49-F238E27FC236}">
                  <a16:creationId xmlns:a16="http://schemas.microsoft.com/office/drawing/2014/main" id="{89D577DE-0BD0-4FD0-BF99-F5DC64E51428}"/>
                </a:ext>
              </a:extLst>
            </p:cNvPr>
            <p:cNvSpPr/>
            <p:nvPr userDrawn="1"/>
          </p:nvSpPr>
          <p:spPr>
            <a:xfrm>
              <a:off x="245327" y="189642"/>
              <a:ext cx="383814" cy="3838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descr="Deciduous tree">
              <a:extLst>
                <a:ext uri="{FF2B5EF4-FFF2-40B4-BE49-F238E27FC236}">
                  <a16:creationId xmlns:a16="http://schemas.microsoft.com/office/drawing/2014/main" id="{E7970324-1342-4FA1-BFF2-55F17FDCEA7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45327" y="189642"/>
              <a:ext cx="383814" cy="383814"/>
            </a:xfrm>
            <a:prstGeom prst="rect">
              <a:avLst/>
            </a:prstGeom>
          </p:spPr>
        </p:pic>
      </p:grpSp>
      <p:sp>
        <p:nvSpPr>
          <p:cNvPr id="23" name="Rectangle 22">
            <a:extLst>
              <a:ext uri="{FF2B5EF4-FFF2-40B4-BE49-F238E27FC236}">
                <a16:creationId xmlns:a16="http://schemas.microsoft.com/office/drawing/2014/main" id="{0FD756FE-47F2-4358-8495-F007103BBF86}"/>
              </a:ext>
            </a:extLst>
          </p:cNvPr>
          <p:cNvSpPr/>
          <p:nvPr userDrawn="1"/>
        </p:nvSpPr>
        <p:spPr>
          <a:xfrm>
            <a:off x="8180456" y="5282829"/>
            <a:ext cx="3959893" cy="184666"/>
          </a:xfrm>
          <a:prstGeom prst="rect">
            <a:avLst/>
          </a:prstGeom>
        </p:spPr>
        <p:txBody>
          <a:bodyPr wrap="square">
            <a:spAutoFit/>
          </a:bodyPr>
          <a:lstStyle/>
          <a:p>
            <a:pPr algn="r"/>
            <a:r>
              <a:rPr lang="en-US" sz="600" b="0" i="0" u="none" strike="noStrike" kern="1200" dirty="0">
                <a:solidFill>
                  <a:schemeClr val="tx1"/>
                </a:solidFill>
                <a:effectLst/>
                <a:latin typeface="+mn-lt"/>
                <a:ea typeface="+mn-ea"/>
                <a:cs typeface="+mn-cs"/>
                <a:hlinkClick r:id="rId9"/>
              </a:rPr>
              <a:t>"Glaciers and Sea Level Rise"</a:t>
            </a:r>
            <a:r>
              <a:rPr lang="en-US" sz="600" b="0" i="0" kern="1200" dirty="0">
                <a:solidFill>
                  <a:schemeClr val="tx1"/>
                </a:solidFill>
                <a:effectLst/>
                <a:latin typeface="+mn-lt"/>
                <a:ea typeface="+mn-ea"/>
                <a:cs typeface="+mn-cs"/>
              </a:rPr>
              <a:t> by </a:t>
            </a:r>
            <a:r>
              <a:rPr lang="en-US" sz="600" b="0" i="0" u="none" strike="noStrike" kern="1200" dirty="0">
                <a:solidFill>
                  <a:schemeClr val="tx1"/>
                </a:solidFill>
                <a:effectLst/>
                <a:latin typeface="+mn-lt"/>
                <a:ea typeface="+mn-ea"/>
                <a:cs typeface="+mn-cs"/>
                <a:hlinkClick r:id="rId10"/>
              </a:rPr>
              <a:t>NASA Goddard Photo and Video</a:t>
            </a:r>
            <a:r>
              <a:rPr lang="en-US" sz="600" b="0" i="0" kern="1200" dirty="0">
                <a:solidFill>
                  <a:schemeClr val="tx1"/>
                </a:solidFill>
                <a:effectLst/>
                <a:latin typeface="+mn-lt"/>
                <a:ea typeface="+mn-ea"/>
                <a:cs typeface="+mn-cs"/>
              </a:rPr>
              <a:t> is licensed under </a:t>
            </a:r>
            <a:r>
              <a:rPr lang="en-US" sz="600" b="0" i="0" u="none" strike="noStrike" kern="1200" dirty="0">
                <a:solidFill>
                  <a:schemeClr val="tx1"/>
                </a:solidFill>
                <a:effectLst/>
                <a:latin typeface="+mn-lt"/>
                <a:ea typeface="+mn-ea"/>
                <a:cs typeface="+mn-cs"/>
                <a:hlinkClick r:id="rId11"/>
              </a:rPr>
              <a:t>CC BY 2.0</a:t>
            </a:r>
            <a:endParaRPr lang="en-US" sz="600" dirty="0"/>
          </a:p>
        </p:txBody>
      </p:sp>
      <p:sp>
        <p:nvSpPr>
          <p:cNvPr id="26" name="Rectangle 25">
            <a:extLst>
              <a:ext uri="{FF2B5EF4-FFF2-40B4-BE49-F238E27FC236}">
                <a16:creationId xmlns:a16="http://schemas.microsoft.com/office/drawing/2014/main" id="{9EC4461F-D88F-42F7-A026-0640ADCB37AF}"/>
              </a:ext>
            </a:extLst>
          </p:cNvPr>
          <p:cNvSpPr/>
          <p:nvPr userDrawn="1"/>
        </p:nvSpPr>
        <p:spPr>
          <a:xfrm>
            <a:off x="9535813" y="5048170"/>
            <a:ext cx="2604536" cy="184666"/>
          </a:xfrm>
          <a:prstGeom prst="rect">
            <a:avLst/>
          </a:prstGeom>
        </p:spPr>
        <p:txBody>
          <a:bodyPr wrap="square">
            <a:spAutoFit/>
          </a:bodyPr>
          <a:lstStyle/>
          <a:p>
            <a:pPr algn="r"/>
            <a:r>
              <a:rPr lang="en-US" sz="600" b="0" i="0" u="none" strike="noStrike" dirty="0">
                <a:solidFill>
                  <a:srgbClr val="E23600"/>
                </a:solidFill>
                <a:effectLst/>
                <a:latin typeface="Source Sans Pro" panose="020B0503030403020204" pitchFamily="34" charset="0"/>
                <a:hlinkClick r:id="rId12"/>
              </a:rPr>
              <a:t>"Surfer Surfing on Wave in Ocean"</a:t>
            </a:r>
            <a:r>
              <a:rPr lang="en-US" sz="600" b="0" i="0" dirty="0">
                <a:solidFill>
                  <a:srgbClr val="333333"/>
                </a:solidFill>
                <a:effectLst/>
                <a:latin typeface="Source Sans Pro" panose="020B0503030403020204" pitchFamily="34" charset="0"/>
              </a:rPr>
              <a:t> by </a:t>
            </a:r>
            <a:r>
              <a:rPr lang="en-US" sz="600" b="0" i="0" u="none" strike="noStrike" dirty="0">
                <a:solidFill>
                  <a:srgbClr val="E23600"/>
                </a:solidFill>
                <a:effectLst/>
                <a:latin typeface="Source Sans Pro" panose="020B0503030403020204" pitchFamily="34" charset="0"/>
                <a:hlinkClick r:id="rId13"/>
              </a:rPr>
              <a:t>Image Catalog</a:t>
            </a:r>
            <a:r>
              <a:rPr lang="en-US" sz="600" b="0" i="0" dirty="0">
                <a:solidFill>
                  <a:srgbClr val="333333"/>
                </a:solidFill>
                <a:effectLst/>
                <a:latin typeface="Source Sans Pro" panose="020B0503030403020204" pitchFamily="34" charset="0"/>
              </a:rPr>
              <a:t> is marked with </a:t>
            </a:r>
            <a:r>
              <a:rPr lang="en-US" sz="600" b="0" i="0" u="none" strike="noStrike" dirty="0">
                <a:solidFill>
                  <a:srgbClr val="E23600"/>
                </a:solidFill>
                <a:effectLst/>
                <a:latin typeface="Source Sans Pro" panose="020B0503030403020204" pitchFamily="34" charset="0"/>
                <a:hlinkClick r:id="rId14"/>
              </a:rPr>
              <a:t>CC0 1.0</a:t>
            </a:r>
            <a:endParaRPr lang="en-US" sz="600" dirty="0"/>
          </a:p>
        </p:txBody>
      </p:sp>
      <p:sp>
        <p:nvSpPr>
          <p:cNvPr id="27" name="Rectangle 26">
            <a:extLst>
              <a:ext uri="{FF2B5EF4-FFF2-40B4-BE49-F238E27FC236}">
                <a16:creationId xmlns:a16="http://schemas.microsoft.com/office/drawing/2014/main" id="{62B28C49-AA20-4359-9B2A-8B4FEA074E20}"/>
              </a:ext>
            </a:extLst>
          </p:cNvPr>
          <p:cNvSpPr/>
          <p:nvPr userDrawn="1"/>
        </p:nvSpPr>
        <p:spPr>
          <a:xfrm>
            <a:off x="8699567" y="5165499"/>
            <a:ext cx="3440782" cy="184666"/>
          </a:xfrm>
          <a:prstGeom prst="rect">
            <a:avLst/>
          </a:prstGeom>
        </p:spPr>
        <p:txBody>
          <a:bodyPr wrap="square">
            <a:spAutoFit/>
          </a:bodyPr>
          <a:lstStyle/>
          <a:p>
            <a:pPr algn="r"/>
            <a:r>
              <a:rPr lang="en-US" sz="600" b="0" i="0" u="none" strike="noStrike" dirty="0">
                <a:solidFill>
                  <a:srgbClr val="E23600"/>
                </a:solidFill>
                <a:effectLst/>
                <a:latin typeface="Source Sans Pro" panose="020B0503030403020204" pitchFamily="34" charset="0"/>
                <a:hlinkClick r:id="rId15"/>
              </a:rPr>
              <a:t>"Ritual - Blessing Water by </a:t>
            </a:r>
            <a:r>
              <a:rPr lang="en-US" sz="600" b="0" i="0" u="none" strike="noStrike" dirty="0" err="1">
                <a:solidFill>
                  <a:srgbClr val="E23600"/>
                </a:solidFill>
                <a:effectLst/>
                <a:latin typeface="Source Sans Pro" panose="020B0503030403020204" pitchFamily="34" charset="0"/>
                <a:hlinkClick r:id="rId15"/>
              </a:rPr>
              <a:t>iezalel</a:t>
            </a:r>
            <a:r>
              <a:rPr lang="en-US" sz="600" b="0" i="0" u="none" strike="noStrike" dirty="0">
                <a:solidFill>
                  <a:srgbClr val="E23600"/>
                </a:solidFill>
                <a:effectLst/>
                <a:latin typeface="Source Sans Pro" panose="020B0503030403020204" pitchFamily="34" charset="0"/>
                <a:hlinkClick r:id="rId15"/>
              </a:rPr>
              <a:t> </a:t>
            </a:r>
            <a:r>
              <a:rPr lang="en-US" sz="600" b="0" i="0" u="none" strike="noStrike" dirty="0" err="1">
                <a:solidFill>
                  <a:srgbClr val="E23600"/>
                </a:solidFill>
                <a:effectLst/>
                <a:latin typeface="Source Sans Pro" panose="020B0503030403020204" pitchFamily="34" charset="0"/>
                <a:hlinkClick r:id="rId15"/>
              </a:rPr>
              <a:t>williams</a:t>
            </a:r>
            <a:r>
              <a:rPr lang="en-US" sz="600" b="0" i="0" u="none" strike="noStrike" dirty="0">
                <a:solidFill>
                  <a:srgbClr val="E23600"/>
                </a:solidFill>
                <a:effectLst/>
                <a:latin typeface="Source Sans Pro" panose="020B0503030403020204" pitchFamily="34" charset="0"/>
                <a:hlinkClick r:id="rId15"/>
              </a:rPr>
              <a:t> IMG_8990-003"</a:t>
            </a:r>
            <a:r>
              <a:rPr lang="en-US" sz="600" b="0" i="0" dirty="0">
                <a:solidFill>
                  <a:srgbClr val="333333"/>
                </a:solidFill>
                <a:effectLst/>
                <a:latin typeface="Source Sans Pro" panose="020B0503030403020204" pitchFamily="34" charset="0"/>
              </a:rPr>
              <a:t> by </a:t>
            </a:r>
            <a:r>
              <a:rPr lang="en-US" sz="600" b="0" i="0" u="none" strike="noStrike" dirty="0">
                <a:solidFill>
                  <a:srgbClr val="E23600"/>
                </a:solidFill>
                <a:effectLst/>
                <a:latin typeface="Source Sans Pro" panose="020B0503030403020204" pitchFamily="34" charset="0"/>
                <a:hlinkClick r:id="rId16"/>
              </a:rPr>
              <a:t>iezalel7williams</a:t>
            </a:r>
            <a:r>
              <a:rPr lang="en-US" sz="600" b="0" i="0" dirty="0">
                <a:solidFill>
                  <a:srgbClr val="333333"/>
                </a:solidFill>
                <a:effectLst/>
                <a:latin typeface="Source Sans Pro" panose="020B0503030403020204" pitchFamily="34" charset="0"/>
              </a:rPr>
              <a:t> is marked with </a:t>
            </a:r>
            <a:r>
              <a:rPr lang="en-US" sz="600" b="0" i="0" u="none" strike="noStrike" dirty="0">
                <a:solidFill>
                  <a:srgbClr val="E23600"/>
                </a:solidFill>
                <a:effectLst/>
                <a:latin typeface="Source Sans Pro" panose="020B0503030403020204" pitchFamily="34" charset="0"/>
                <a:hlinkClick r:id="rId14"/>
              </a:rPr>
              <a:t>CC0 1.0</a:t>
            </a:r>
            <a:endParaRPr lang="en-US" sz="600" dirty="0"/>
          </a:p>
        </p:txBody>
      </p:sp>
    </p:spTree>
    <p:extLst>
      <p:ext uri="{BB962C8B-B14F-4D97-AF65-F5344CB8AC3E}">
        <p14:creationId xmlns:p14="http://schemas.microsoft.com/office/powerpoint/2010/main" val="129106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25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488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AutoShape 6" descr="Image result for blue litmus paper"/>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FEB78A23-1DE0-FC47-BBB0-AFCFCB8EE764}"/>
              </a:ext>
            </a:extLst>
          </p:cNvPr>
          <p:cNvSpPr/>
          <p:nvPr userDrawn="1"/>
        </p:nvSpPr>
        <p:spPr>
          <a:xfrm>
            <a:off x="345621" y="777240"/>
            <a:ext cx="6668813" cy="461665"/>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Available Fresh Water and Salt Water</a:t>
            </a:r>
          </a:p>
        </p:txBody>
      </p:sp>
      <p:graphicFrame>
        <p:nvGraphicFramePr>
          <p:cNvPr id="5" name="Chart 4">
            <a:extLst>
              <a:ext uri="{FF2B5EF4-FFF2-40B4-BE49-F238E27FC236}">
                <a16:creationId xmlns:a16="http://schemas.microsoft.com/office/drawing/2014/main" id="{68573596-8AC5-43ED-B650-F4142207A530}"/>
              </a:ext>
            </a:extLst>
          </p:cNvPr>
          <p:cNvGraphicFramePr/>
          <p:nvPr userDrawn="1">
            <p:extLst>
              <p:ext uri="{D42A27DB-BD31-4B8C-83A1-F6EECF244321}">
                <p14:modId xmlns:p14="http://schemas.microsoft.com/office/powerpoint/2010/main" val="85259043"/>
              </p:ext>
            </p:extLst>
          </p:nvPr>
        </p:nvGraphicFramePr>
        <p:xfrm>
          <a:off x="345621" y="1238905"/>
          <a:ext cx="6668813" cy="3847445"/>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descr="Ocean Surf">
            <a:extLst>
              <a:ext uri="{FF2B5EF4-FFF2-40B4-BE49-F238E27FC236}">
                <a16:creationId xmlns:a16="http://schemas.microsoft.com/office/drawing/2014/main" id="{B3F287F3-AE24-4CA8-A374-0E249075D6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62812" y="237830"/>
            <a:ext cx="2922239" cy="1582889"/>
          </a:xfrm>
          <a:prstGeom prst="rect">
            <a:avLst/>
          </a:prstGeom>
          <a:ln w="28575" cap="sq" cmpd="thickThin">
            <a:solidFill>
              <a:srgbClr val="FFD966"/>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3EDA57C-3CFF-401B-A5F6-357EF2F31284}"/>
              </a:ext>
            </a:extLst>
          </p:cNvPr>
          <p:cNvSpPr/>
          <p:nvPr userDrawn="1"/>
        </p:nvSpPr>
        <p:spPr>
          <a:xfrm>
            <a:off x="9707025" y="5157512"/>
            <a:ext cx="2563522" cy="184666"/>
          </a:xfrm>
          <a:prstGeom prst="rect">
            <a:avLst/>
          </a:prstGeom>
        </p:spPr>
        <p:txBody>
          <a:bodyPr wrap="none">
            <a:spAutoFit/>
          </a:bodyPr>
          <a:lstStyle/>
          <a:p>
            <a:r>
              <a:rPr lang="en-US" sz="600" b="0" i="0" u="none" strike="noStrike" kern="1200" dirty="0">
                <a:solidFill>
                  <a:schemeClr val="tx1"/>
                </a:solidFill>
                <a:effectLst/>
                <a:latin typeface="+mn-lt"/>
                <a:ea typeface="+mn-ea"/>
                <a:cs typeface="+mn-cs"/>
                <a:hlinkClick r:id="rId4"/>
              </a:rPr>
              <a:t>"Ocean Surf"</a:t>
            </a:r>
            <a:r>
              <a:rPr lang="en-US" sz="600" b="0" i="0" kern="1200" dirty="0">
                <a:solidFill>
                  <a:schemeClr val="tx1"/>
                </a:solidFill>
                <a:effectLst/>
                <a:latin typeface="+mn-lt"/>
                <a:ea typeface="+mn-ea"/>
                <a:cs typeface="+mn-cs"/>
              </a:rPr>
              <a:t> by </a:t>
            </a:r>
            <a:r>
              <a:rPr lang="en-US" sz="600" b="0" i="0" u="none" strike="noStrike" kern="1200" dirty="0">
                <a:solidFill>
                  <a:schemeClr val="tx1"/>
                </a:solidFill>
                <a:effectLst/>
                <a:latin typeface="+mn-lt"/>
                <a:ea typeface="+mn-ea"/>
                <a:cs typeface="+mn-cs"/>
                <a:hlinkClick r:id="rId5"/>
              </a:rPr>
              <a:t>Avery Studio</a:t>
            </a:r>
            <a:r>
              <a:rPr lang="en-US" sz="600" b="0" i="0" kern="1200" dirty="0">
                <a:solidFill>
                  <a:schemeClr val="tx1"/>
                </a:solidFill>
                <a:effectLst/>
                <a:latin typeface="+mn-lt"/>
                <a:ea typeface="+mn-ea"/>
                <a:cs typeface="+mn-cs"/>
              </a:rPr>
              <a:t> is licensed under </a:t>
            </a:r>
            <a:r>
              <a:rPr lang="en-US" sz="600" b="0" i="0" u="none" strike="noStrike" kern="1200" dirty="0">
                <a:solidFill>
                  <a:schemeClr val="tx1"/>
                </a:solidFill>
                <a:effectLst/>
                <a:latin typeface="+mn-lt"/>
                <a:ea typeface="+mn-ea"/>
                <a:cs typeface="+mn-cs"/>
                <a:hlinkClick r:id="rId6"/>
              </a:rPr>
              <a:t>CC BY-SA 2.0</a:t>
            </a:r>
            <a:endParaRPr lang="en-US" sz="600" dirty="0">
              <a:solidFill>
                <a:schemeClr val="tx1"/>
              </a:solidFill>
            </a:endParaRPr>
          </a:p>
        </p:txBody>
      </p:sp>
      <p:sp>
        <p:nvSpPr>
          <p:cNvPr id="3" name="Rectangle 2">
            <a:extLst>
              <a:ext uri="{FF2B5EF4-FFF2-40B4-BE49-F238E27FC236}">
                <a16:creationId xmlns:a16="http://schemas.microsoft.com/office/drawing/2014/main" id="{067DB2AD-E4DF-42E8-A2DB-FE7ADE48AB15}"/>
              </a:ext>
            </a:extLst>
          </p:cNvPr>
          <p:cNvSpPr/>
          <p:nvPr userDrawn="1"/>
        </p:nvSpPr>
        <p:spPr>
          <a:xfrm>
            <a:off x="10112584" y="5301734"/>
            <a:ext cx="2157963" cy="184666"/>
          </a:xfrm>
          <a:prstGeom prst="rect">
            <a:avLst/>
          </a:prstGeom>
        </p:spPr>
        <p:txBody>
          <a:bodyPr wrap="none">
            <a:spAutoFit/>
          </a:bodyPr>
          <a:lstStyle/>
          <a:p>
            <a:r>
              <a:rPr lang="en-US" sz="600" b="0" i="0" u="none" strike="noStrike" kern="1200" dirty="0">
                <a:solidFill>
                  <a:schemeClr val="tx1"/>
                </a:solidFill>
                <a:effectLst/>
                <a:latin typeface="+mn-lt"/>
                <a:ea typeface="+mn-ea"/>
                <a:cs typeface="+mn-cs"/>
                <a:hlinkClick r:id="rId7"/>
              </a:rPr>
              <a:t>"Sailboats"</a:t>
            </a:r>
            <a:r>
              <a:rPr lang="en-US" sz="600" b="0" i="0" kern="1200" dirty="0">
                <a:solidFill>
                  <a:schemeClr val="tx1"/>
                </a:solidFill>
                <a:effectLst/>
                <a:latin typeface="+mn-lt"/>
                <a:ea typeface="+mn-ea"/>
                <a:cs typeface="+mn-cs"/>
              </a:rPr>
              <a:t> by </a:t>
            </a:r>
            <a:r>
              <a:rPr lang="en-US" sz="600" b="0" i="0" u="none" strike="noStrike" kern="1200" dirty="0" err="1">
                <a:solidFill>
                  <a:schemeClr val="tx1"/>
                </a:solidFill>
                <a:effectLst/>
                <a:latin typeface="+mn-lt"/>
                <a:ea typeface="+mn-ea"/>
                <a:cs typeface="+mn-cs"/>
                <a:hlinkClick r:id="rId8"/>
              </a:rPr>
              <a:t>detsang</a:t>
            </a:r>
            <a:r>
              <a:rPr lang="en-US" sz="600" b="0" i="0" kern="1200" dirty="0">
                <a:solidFill>
                  <a:schemeClr val="tx1"/>
                </a:solidFill>
                <a:effectLst/>
                <a:latin typeface="+mn-lt"/>
                <a:ea typeface="+mn-ea"/>
                <a:cs typeface="+mn-cs"/>
              </a:rPr>
              <a:t> is licensed under </a:t>
            </a:r>
            <a:r>
              <a:rPr lang="en-US" sz="600" b="0" i="0" u="none" strike="noStrike" kern="1200" dirty="0">
                <a:solidFill>
                  <a:schemeClr val="tx1"/>
                </a:solidFill>
                <a:effectLst/>
                <a:latin typeface="+mn-lt"/>
                <a:ea typeface="+mn-ea"/>
                <a:cs typeface="+mn-cs"/>
                <a:hlinkClick r:id="rId9"/>
              </a:rPr>
              <a:t>CC BY 2.0</a:t>
            </a:r>
            <a:endParaRPr lang="en-US" sz="600" dirty="0">
              <a:solidFill>
                <a:schemeClr val="tx1"/>
              </a:solidFill>
            </a:endParaRPr>
          </a:p>
        </p:txBody>
      </p:sp>
      <p:sp>
        <p:nvSpPr>
          <p:cNvPr id="6" name="TextBox 5">
            <a:extLst>
              <a:ext uri="{FF2B5EF4-FFF2-40B4-BE49-F238E27FC236}">
                <a16:creationId xmlns:a16="http://schemas.microsoft.com/office/drawing/2014/main" id="{0E5E53CE-17EE-4715-ACA2-DB0908B7310C}"/>
              </a:ext>
            </a:extLst>
          </p:cNvPr>
          <p:cNvSpPr txBox="1"/>
          <p:nvPr userDrawn="1"/>
        </p:nvSpPr>
        <p:spPr>
          <a:xfrm>
            <a:off x="8480799" y="2218463"/>
            <a:ext cx="3086263" cy="646331"/>
          </a:xfrm>
          <a:prstGeom prst="rect">
            <a:avLst/>
          </a:prstGeom>
          <a:noFill/>
        </p:spPr>
        <p:txBody>
          <a:bodyPr wrap="square" rtlCol="0">
            <a:spAutoFit/>
          </a:bodyPr>
          <a:lstStyle/>
          <a:p>
            <a:pPr algn="ctr"/>
            <a:r>
              <a:rPr lang="en-US" b="0" dirty="0"/>
              <a:t>How much of Earth’s water is salt water?</a:t>
            </a:r>
          </a:p>
        </p:txBody>
      </p:sp>
      <p:pic>
        <p:nvPicPr>
          <p:cNvPr id="2050" name="Picture 2" descr="Sailboats">
            <a:extLst>
              <a:ext uri="{FF2B5EF4-FFF2-40B4-BE49-F238E27FC236}">
                <a16:creationId xmlns:a16="http://schemas.microsoft.com/office/drawing/2014/main" id="{B268468D-28D7-4BA6-B14C-4865C221472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562812" y="3381251"/>
            <a:ext cx="2922239" cy="1529059"/>
          </a:xfrm>
          <a:prstGeom prst="rect">
            <a:avLst/>
          </a:prstGeom>
          <a:ln w="28575" cap="sq" cmpd="thickThin">
            <a:solidFill>
              <a:srgbClr val="FFD966"/>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666340"/>
      </p:ext>
    </p:extLst>
  </p:cSld>
  <p:clrMapOvr>
    <a:masterClrMapping/>
  </p:clrMapOvr>
  <p:extLst>
    <p:ext uri="{DCECCB84-F9BA-43D5-87BE-67443E8EF086}">
      <p15:sldGuideLst xmlns:p15="http://schemas.microsoft.com/office/powerpoint/2012/main">
        <p15:guide id="1" orient="horz" pos="1728">
          <p15:clr>
            <a:srgbClr val="FBAE40"/>
          </p15:clr>
        </p15:guide>
        <p15:guide id="2" pos="2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AutoShape 6" descr="Image result for blue litmus paper"/>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FEB78A23-1DE0-FC47-BBB0-AFCFCB8EE764}"/>
              </a:ext>
            </a:extLst>
          </p:cNvPr>
          <p:cNvSpPr/>
          <p:nvPr userDrawn="1"/>
        </p:nvSpPr>
        <p:spPr>
          <a:xfrm>
            <a:off x="345621" y="777240"/>
            <a:ext cx="2300630" cy="461665"/>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Fresh Water</a:t>
            </a:r>
          </a:p>
        </p:txBody>
      </p:sp>
      <p:graphicFrame>
        <p:nvGraphicFramePr>
          <p:cNvPr id="12" name="Chart 11">
            <a:extLst>
              <a:ext uri="{FF2B5EF4-FFF2-40B4-BE49-F238E27FC236}">
                <a16:creationId xmlns:a16="http://schemas.microsoft.com/office/drawing/2014/main" id="{713D5130-4C13-4375-97B4-E2BFEE8D6C17}"/>
              </a:ext>
            </a:extLst>
          </p:cNvPr>
          <p:cNvGraphicFramePr/>
          <p:nvPr userDrawn="1">
            <p:extLst>
              <p:ext uri="{D42A27DB-BD31-4B8C-83A1-F6EECF244321}">
                <p14:modId xmlns:p14="http://schemas.microsoft.com/office/powerpoint/2010/main" val="3048609517"/>
              </p:ext>
            </p:extLst>
          </p:nvPr>
        </p:nvGraphicFramePr>
        <p:xfrm>
          <a:off x="1085850" y="1238905"/>
          <a:ext cx="5330653" cy="3885545"/>
        </p:xfrm>
        <a:graphic>
          <a:graphicData uri="http://schemas.openxmlformats.org/drawingml/2006/chart">
            <c:chart xmlns:c="http://schemas.openxmlformats.org/drawingml/2006/chart" xmlns:r="http://schemas.openxmlformats.org/officeDocument/2006/relationships" r:id="rId2"/>
          </a:graphicData>
        </a:graphic>
      </p:graphicFrame>
      <p:pic>
        <p:nvPicPr>
          <p:cNvPr id="7172" name="Picture 4" descr="Artistic splash">
            <a:extLst>
              <a:ext uri="{FF2B5EF4-FFF2-40B4-BE49-F238E27FC236}">
                <a16:creationId xmlns:a16="http://schemas.microsoft.com/office/drawing/2014/main" id="{6EDFEAFE-8D24-45C2-860E-E3E38F8E60E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6942" y="444753"/>
            <a:ext cx="3529437" cy="2918525"/>
          </a:xfrm>
          <a:prstGeom prst="rect">
            <a:avLst/>
          </a:prstGeom>
          <a:ln w="28575" cap="sq" cmpd="thickThin">
            <a:solidFill>
              <a:srgbClr val="FFD966"/>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E416F4A-2056-40FF-ABEF-C1944473351D}"/>
              </a:ext>
            </a:extLst>
          </p:cNvPr>
          <p:cNvSpPr/>
          <p:nvPr userDrawn="1"/>
        </p:nvSpPr>
        <p:spPr>
          <a:xfrm>
            <a:off x="9758615" y="5301734"/>
            <a:ext cx="2505814" cy="184666"/>
          </a:xfrm>
          <a:prstGeom prst="rect">
            <a:avLst/>
          </a:prstGeom>
        </p:spPr>
        <p:txBody>
          <a:bodyPr wrap="none">
            <a:spAutoFit/>
          </a:bodyPr>
          <a:lstStyle/>
          <a:p>
            <a:r>
              <a:rPr lang="en-US" sz="600" b="0" i="0" u="none" strike="noStrike" kern="1200" dirty="0">
                <a:solidFill>
                  <a:schemeClr val="tx1"/>
                </a:solidFill>
                <a:effectLst/>
                <a:latin typeface="+mn-lt"/>
                <a:ea typeface="+mn-ea"/>
                <a:cs typeface="+mn-cs"/>
                <a:hlinkClick r:id="rId4"/>
              </a:rPr>
              <a:t>"Artistic splash"</a:t>
            </a:r>
            <a:r>
              <a:rPr lang="en-US" sz="600" b="0" i="0" kern="1200" dirty="0">
                <a:solidFill>
                  <a:schemeClr val="tx1"/>
                </a:solidFill>
                <a:effectLst/>
                <a:latin typeface="+mn-lt"/>
                <a:ea typeface="+mn-ea"/>
                <a:cs typeface="+mn-cs"/>
              </a:rPr>
              <a:t> by </a:t>
            </a:r>
            <a:r>
              <a:rPr lang="en-US" sz="600" b="0" i="0" u="none" strike="noStrike" kern="1200" dirty="0" err="1">
                <a:solidFill>
                  <a:schemeClr val="tx1"/>
                </a:solidFill>
                <a:effectLst/>
                <a:latin typeface="+mn-lt"/>
                <a:ea typeface="+mn-ea"/>
                <a:cs typeface="+mn-cs"/>
                <a:hlinkClick r:id="rId5"/>
              </a:rPr>
              <a:t>Omar.Bariffi</a:t>
            </a:r>
            <a:r>
              <a:rPr lang="en-US" sz="600" b="0" i="0" kern="1200" dirty="0">
                <a:solidFill>
                  <a:schemeClr val="tx1"/>
                </a:solidFill>
                <a:effectLst/>
                <a:latin typeface="+mn-lt"/>
                <a:ea typeface="+mn-ea"/>
                <a:cs typeface="+mn-cs"/>
              </a:rPr>
              <a:t> is licensed under </a:t>
            </a:r>
            <a:r>
              <a:rPr lang="en-US" sz="600" b="0" i="0" u="none" strike="noStrike" kern="1200" dirty="0">
                <a:solidFill>
                  <a:schemeClr val="tx1"/>
                </a:solidFill>
                <a:effectLst/>
                <a:latin typeface="+mn-lt"/>
                <a:ea typeface="+mn-ea"/>
                <a:cs typeface="+mn-cs"/>
                <a:hlinkClick r:id="rId6"/>
              </a:rPr>
              <a:t>CC BY 2.0</a:t>
            </a:r>
            <a:endParaRPr lang="en-US" sz="600" dirty="0">
              <a:solidFill>
                <a:schemeClr val="tx1"/>
              </a:solidFill>
            </a:endParaRPr>
          </a:p>
        </p:txBody>
      </p:sp>
      <p:sp>
        <p:nvSpPr>
          <p:cNvPr id="4" name="TextBox 3">
            <a:extLst>
              <a:ext uri="{FF2B5EF4-FFF2-40B4-BE49-F238E27FC236}">
                <a16:creationId xmlns:a16="http://schemas.microsoft.com/office/drawing/2014/main" id="{F95B627A-CFF9-4C35-83D2-D80A7ECE2089}"/>
              </a:ext>
            </a:extLst>
          </p:cNvPr>
          <p:cNvSpPr txBox="1"/>
          <p:nvPr userDrawn="1"/>
        </p:nvSpPr>
        <p:spPr>
          <a:xfrm>
            <a:off x="8174889" y="3582384"/>
            <a:ext cx="3866872" cy="923330"/>
          </a:xfrm>
          <a:prstGeom prst="rect">
            <a:avLst/>
          </a:prstGeom>
          <a:noFill/>
        </p:spPr>
        <p:txBody>
          <a:bodyPr wrap="square" rtlCol="0">
            <a:spAutoFit/>
          </a:bodyPr>
          <a:lstStyle/>
          <a:p>
            <a:pPr algn="l"/>
            <a:r>
              <a:rPr lang="en-US" b="0" dirty="0"/>
              <a:t>What percentage of Earth’s fresh water reservoirs are lakes, rivers, and groundwater?</a:t>
            </a:r>
          </a:p>
        </p:txBody>
      </p:sp>
    </p:spTree>
    <p:extLst>
      <p:ext uri="{BB962C8B-B14F-4D97-AF65-F5344CB8AC3E}">
        <p14:creationId xmlns:p14="http://schemas.microsoft.com/office/powerpoint/2010/main" val="2207006280"/>
      </p:ext>
    </p:extLst>
  </p:cSld>
  <p:clrMapOvr>
    <a:masterClrMapping/>
  </p:clrMapOvr>
  <p:extLst>
    <p:ext uri="{DCECCB84-F9BA-43D5-87BE-67443E8EF086}">
      <p15:sldGuideLst xmlns:p15="http://schemas.microsoft.com/office/powerpoint/2012/main">
        <p15:guide id="1" orient="horz" pos="1728">
          <p15:clr>
            <a:srgbClr val="FBAE40"/>
          </p15:clr>
        </p15:guide>
        <p15:guide id="2" pos="2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AutoShape 6" descr="Image result for blue litmus paper"/>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D2F8927E-619B-0845-9FD4-F51B2BA6A7A1}"/>
              </a:ext>
            </a:extLst>
          </p:cNvPr>
          <p:cNvSpPr/>
          <p:nvPr userDrawn="1"/>
        </p:nvSpPr>
        <p:spPr>
          <a:xfrm>
            <a:off x="345622" y="1280160"/>
            <a:ext cx="6961830" cy="400110"/>
          </a:xfrm>
          <a:prstGeom prst="rect">
            <a:avLst/>
          </a:prstGeom>
        </p:spPr>
        <p:txBody>
          <a:bodyPr wrap="square">
            <a:spAutoFit/>
          </a:bodyPr>
          <a:lstStyle/>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
        <p:nvSpPr>
          <p:cNvPr id="10" name="Rectangle 9">
            <a:extLst>
              <a:ext uri="{FF2B5EF4-FFF2-40B4-BE49-F238E27FC236}">
                <a16:creationId xmlns:a16="http://schemas.microsoft.com/office/drawing/2014/main" id="{FEB78A23-1DE0-FC47-BBB0-AFCFCB8EE764}"/>
              </a:ext>
            </a:extLst>
          </p:cNvPr>
          <p:cNvSpPr/>
          <p:nvPr userDrawn="1"/>
        </p:nvSpPr>
        <p:spPr>
          <a:xfrm>
            <a:off x="345621" y="777240"/>
            <a:ext cx="3696846" cy="461665"/>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Where is our water?</a:t>
            </a:r>
          </a:p>
        </p:txBody>
      </p:sp>
      <p:graphicFrame>
        <p:nvGraphicFramePr>
          <p:cNvPr id="5" name="Table 2">
            <a:extLst>
              <a:ext uri="{FF2B5EF4-FFF2-40B4-BE49-F238E27FC236}">
                <a16:creationId xmlns:a16="http://schemas.microsoft.com/office/drawing/2014/main" id="{08F2355E-7E4B-4CFF-9E95-6DECC93D2BF2}"/>
              </a:ext>
            </a:extLst>
          </p:cNvPr>
          <p:cNvGraphicFramePr>
            <a:graphicFrameLocks noGrp="1"/>
          </p:cNvGraphicFramePr>
          <p:nvPr userDrawn="1">
            <p:extLst>
              <p:ext uri="{D42A27DB-BD31-4B8C-83A1-F6EECF244321}">
                <p14:modId xmlns:p14="http://schemas.microsoft.com/office/powerpoint/2010/main" val="590366153"/>
              </p:ext>
            </p:extLst>
          </p:nvPr>
        </p:nvGraphicFramePr>
        <p:xfrm>
          <a:off x="294349" y="3072020"/>
          <a:ext cx="7064375" cy="1371457"/>
        </p:xfrm>
        <a:graphic>
          <a:graphicData uri="http://schemas.openxmlformats.org/drawingml/2006/table">
            <a:tbl>
              <a:tblPr firstRow="1" bandRow="1">
                <a:tableStyleId>{7DF18680-E054-41AD-8BC1-D1AEF772440D}</a:tableStyleId>
              </a:tblPr>
              <a:tblGrid>
                <a:gridCol w="2473326">
                  <a:extLst>
                    <a:ext uri="{9D8B030D-6E8A-4147-A177-3AD203B41FA5}">
                      <a16:colId xmlns:a16="http://schemas.microsoft.com/office/drawing/2014/main" val="2528939880"/>
                    </a:ext>
                  </a:extLst>
                </a:gridCol>
                <a:gridCol w="2236257">
                  <a:extLst>
                    <a:ext uri="{9D8B030D-6E8A-4147-A177-3AD203B41FA5}">
                      <a16:colId xmlns:a16="http://schemas.microsoft.com/office/drawing/2014/main" val="1733214806"/>
                    </a:ext>
                  </a:extLst>
                </a:gridCol>
                <a:gridCol w="2354792">
                  <a:extLst>
                    <a:ext uri="{9D8B030D-6E8A-4147-A177-3AD203B41FA5}">
                      <a16:colId xmlns:a16="http://schemas.microsoft.com/office/drawing/2014/main" val="488722731"/>
                    </a:ext>
                  </a:extLst>
                </a:gridCol>
              </a:tblGrid>
              <a:tr h="419100">
                <a:tc>
                  <a:txBody>
                    <a:bodyPr/>
                    <a:lstStyle/>
                    <a:p>
                      <a:pPr algn="ctr"/>
                      <a:r>
                        <a:rPr lang="en-US" dirty="0"/>
                        <a:t>Fresh water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dirty="0"/>
                        <a:t>Total of fresh water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Can we use it?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5734279"/>
                  </a:ext>
                </a:extLst>
              </a:tr>
              <a:tr h="422005">
                <a:tc>
                  <a:txBody>
                    <a:bodyPr/>
                    <a:lstStyle/>
                    <a:p>
                      <a:r>
                        <a:rPr lang="en-US" dirty="0"/>
                        <a:t>Glaciers, polar ice caps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67%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no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4472491"/>
                  </a:ext>
                </a:extLst>
              </a:tr>
              <a:tr h="422005">
                <a:tc>
                  <a: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dirty="0"/>
                        <a:t>Lakes, rivers, streams, groundwater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33%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dirty="0"/>
                        <a:t>yes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927154"/>
                  </a:ext>
                </a:extLst>
              </a:tr>
            </a:tbl>
          </a:graphicData>
        </a:graphic>
      </p:graphicFrame>
      <p:graphicFrame>
        <p:nvGraphicFramePr>
          <p:cNvPr id="6" name="Table 2">
            <a:extLst>
              <a:ext uri="{FF2B5EF4-FFF2-40B4-BE49-F238E27FC236}">
                <a16:creationId xmlns:a16="http://schemas.microsoft.com/office/drawing/2014/main" id="{B876D386-3A54-4764-9171-720BFA780A5B}"/>
              </a:ext>
            </a:extLst>
          </p:cNvPr>
          <p:cNvGraphicFramePr>
            <a:graphicFrameLocks noGrp="1"/>
          </p:cNvGraphicFramePr>
          <p:nvPr userDrawn="1">
            <p:extLst>
              <p:ext uri="{D42A27DB-BD31-4B8C-83A1-F6EECF244321}">
                <p14:modId xmlns:p14="http://schemas.microsoft.com/office/powerpoint/2010/main" val="1311296134"/>
              </p:ext>
            </p:extLst>
          </p:nvPr>
        </p:nvGraphicFramePr>
        <p:xfrm>
          <a:off x="294350" y="1417285"/>
          <a:ext cx="7064374" cy="1083517"/>
        </p:xfrm>
        <a:graphic>
          <a:graphicData uri="http://schemas.openxmlformats.org/drawingml/2006/table">
            <a:tbl>
              <a:tblPr firstRow="1" bandRow="1">
                <a:tableStyleId>{7DF18680-E054-41AD-8BC1-D1AEF772440D}</a:tableStyleId>
              </a:tblPr>
              <a:tblGrid>
                <a:gridCol w="2345150">
                  <a:extLst>
                    <a:ext uri="{9D8B030D-6E8A-4147-A177-3AD203B41FA5}">
                      <a16:colId xmlns:a16="http://schemas.microsoft.com/office/drawing/2014/main" val="2528939880"/>
                    </a:ext>
                  </a:extLst>
                </a:gridCol>
                <a:gridCol w="2359612">
                  <a:extLst>
                    <a:ext uri="{9D8B030D-6E8A-4147-A177-3AD203B41FA5}">
                      <a16:colId xmlns:a16="http://schemas.microsoft.com/office/drawing/2014/main" val="1733214806"/>
                    </a:ext>
                  </a:extLst>
                </a:gridCol>
                <a:gridCol w="2359612">
                  <a:extLst>
                    <a:ext uri="{9D8B030D-6E8A-4147-A177-3AD203B41FA5}">
                      <a16:colId xmlns:a16="http://schemas.microsoft.com/office/drawing/2014/main" val="416578120"/>
                    </a:ext>
                  </a:extLst>
                </a:gridCol>
              </a:tblGrid>
              <a:tr h="341837">
                <a:tc>
                  <a:txBody>
                    <a:bodyPr/>
                    <a:lstStyle/>
                    <a:p>
                      <a:pPr algn="ctr"/>
                      <a:r>
                        <a:rPr lang="en-US" dirty="0"/>
                        <a:t>Type of Water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Amount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Can we use it?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5734279"/>
                  </a:ext>
                </a:extLst>
              </a:tr>
              <a:tr h="370840">
                <a:tc>
                  <a:txBody>
                    <a:bodyPr/>
                    <a:lstStyle/>
                    <a:p>
                      <a:r>
                        <a:rPr lang="en-US" dirty="0"/>
                        <a:t>Salt water (Oceans)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97.5%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no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4472491"/>
                  </a:ext>
                </a:extLst>
              </a:tr>
              <a:tr h="370840">
                <a:tc>
                  <a:txBody>
                    <a:bodyPr/>
                    <a:lstStyle/>
                    <a:p>
                      <a:r>
                        <a:rPr lang="en-US" dirty="0"/>
                        <a:t>Fresh water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yes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8334729"/>
                  </a:ext>
                </a:extLst>
              </a:tr>
            </a:tbl>
          </a:graphicData>
        </a:graphic>
      </p:graphicFrame>
      <p:sp>
        <p:nvSpPr>
          <p:cNvPr id="2" name="Rectangle 1">
            <a:extLst>
              <a:ext uri="{FF2B5EF4-FFF2-40B4-BE49-F238E27FC236}">
                <a16:creationId xmlns:a16="http://schemas.microsoft.com/office/drawing/2014/main" id="{0E93246C-B965-4C4F-AF08-B086825C195F}"/>
              </a:ext>
            </a:extLst>
          </p:cNvPr>
          <p:cNvSpPr/>
          <p:nvPr userDrawn="1"/>
        </p:nvSpPr>
        <p:spPr>
          <a:xfrm>
            <a:off x="7812673" y="5301734"/>
            <a:ext cx="4524375" cy="184666"/>
          </a:xfrm>
          <a:prstGeom prst="rect">
            <a:avLst/>
          </a:prstGeom>
        </p:spPr>
        <p:txBody>
          <a:bodyPr wrap="square">
            <a:spAutoFit/>
          </a:bodyPr>
          <a:lstStyle/>
          <a:p>
            <a:r>
              <a:rPr lang="en-US" sz="600" b="0" i="0" u="none" strike="noStrike" kern="1200" dirty="0">
                <a:solidFill>
                  <a:schemeClr val="tx1"/>
                </a:solidFill>
                <a:effectLst/>
                <a:latin typeface="+mn-lt"/>
                <a:ea typeface="+mn-ea"/>
                <a:cs typeface="+mn-cs"/>
                <a:hlinkClick r:id="rId2"/>
              </a:rPr>
              <a:t>"Earth - Global Elevation Model with Satellite Imagery (Version 2)"</a:t>
            </a:r>
            <a:r>
              <a:rPr lang="en-US" sz="600" b="0" i="0" kern="1200" dirty="0">
                <a:solidFill>
                  <a:schemeClr val="tx1"/>
                </a:solidFill>
                <a:effectLst/>
                <a:latin typeface="+mn-lt"/>
                <a:ea typeface="+mn-ea"/>
                <a:cs typeface="+mn-cs"/>
              </a:rPr>
              <a:t> by </a:t>
            </a:r>
            <a:r>
              <a:rPr lang="en-US" sz="600" b="0" i="0" u="none" strike="noStrike" kern="1200" dirty="0">
                <a:solidFill>
                  <a:schemeClr val="tx1"/>
                </a:solidFill>
                <a:effectLst/>
                <a:latin typeface="+mn-lt"/>
                <a:ea typeface="+mn-ea"/>
                <a:cs typeface="+mn-cs"/>
                <a:hlinkClick r:id="rId3"/>
              </a:rPr>
              <a:t>Kevin M. Gill</a:t>
            </a:r>
            <a:r>
              <a:rPr lang="en-US" sz="600" b="0" i="0" kern="1200" dirty="0">
                <a:solidFill>
                  <a:schemeClr val="tx1"/>
                </a:solidFill>
                <a:effectLst/>
                <a:latin typeface="+mn-lt"/>
                <a:ea typeface="+mn-ea"/>
                <a:cs typeface="+mn-cs"/>
              </a:rPr>
              <a:t> is licensed under </a:t>
            </a:r>
            <a:r>
              <a:rPr lang="en-US" sz="600" b="0" i="0" u="none" strike="noStrike" kern="1200" dirty="0">
                <a:solidFill>
                  <a:schemeClr val="tx1"/>
                </a:solidFill>
                <a:effectLst/>
                <a:latin typeface="+mn-lt"/>
                <a:ea typeface="+mn-ea"/>
                <a:cs typeface="+mn-cs"/>
                <a:hlinkClick r:id="rId4"/>
              </a:rPr>
              <a:t>CC BY 2.0</a:t>
            </a:r>
            <a:endParaRPr lang="en-US" sz="600" dirty="0">
              <a:solidFill>
                <a:schemeClr val="tx1"/>
              </a:solidFill>
            </a:endParaRPr>
          </a:p>
        </p:txBody>
      </p:sp>
      <p:pic>
        <p:nvPicPr>
          <p:cNvPr id="6146" name="Picture 2" descr="Earth - Global Elevation Model with Satellite Imagery (Version 2)">
            <a:extLst>
              <a:ext uri="{FF2B5EF4-FFF2-40B4-BE49-F238E27FC236}">
                <a16:creationId xmlns:a16="http://schemas.microsoft.com/office/drawing/2014/main" id="{F0C2C4E9-2A9C-4E43-B1C5-7223A788A7A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00804" y="777240"/>
            <a:ext cx="3748114" cy="3689400"/>
          </a:xfrm>
          <a:prstGeom prst="rect">
            <a:avLst/>
          </a:prstGeom>
          <a:ln w="28575" cap="sq" cmpd="thickThin">
            <a:solidFill>
              <a:srgbClr val="FFD966"/>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785857"/>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2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B Sidebar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01559-C7CF-4F7B-B7CB-5AEB7F165600}"/>
              </a:ext>
            </a:extLst>
          </p:cNvPr>
          <p:cNvSpPr/>
          <p:nvPr userDrawn="1"/>
        </p:nvSpPr>
        <p:spPr>
          <a:xfrm>
            <a:off x="7885942" y="-888"/>
            <a:ext cx="4297680" cy="685800"/>
          </a:xfrm>
          <a:prstGeom prst="rect">
            <a:avLst/>
          </a:prstGeom>
          <a:solidFill>
            <a:srgbClr val="16496F"/>
          </a:solidFill>
          <a:ln>
            <a:solidFill>
              <a:srgbClr val="1649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dirty="0">
                <a:latin typeface="Verdana" panose="020B0604030504040204" pitchFamily="34" charset="0"/>
              </a:rPr>
              <a:t>Quick Action: INB</a:t>
            </a:r>
          </a:p>
        </p:txBody>
      </p:sp>
      <p:pic>
        <p:nvPicPr>
          <p:cNvPr id="3" name="Picture 2" descr="A picture containing drawing&#10;&#10;Description automatically generated">
            <a:extLst>
              <a:ext uri="{FF2B5EF4-FFF2-40B4-BE49-F238E27FC236}">
                <a16:creationId xmlns:a16="http://schemas.microsoft.com/office/drawing/2014/main" id="{E708A20A-FE3E-4F50-8346-9F08863AD8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58954" y="75248"/>
            <a:ext cx="533527" cy="533527"/>
          </a:xfrm>
          <a:prstGeom prst="rect">
            <a:avLst/>
          </a:prstGeom>
        </p:spPr>
      </p:pic>
      <p:pic>
        <p:nvPicPr>
          <p:cNvPr id="6" name="Picture 5">
            <a:extLst>
              <a:ext uri="{FF2B5EF4-FFF2-40B4-BE49-F238E27FC236}">
                <a16:creationId xmlns:a16="http://schemas.microsoft.com/office/drawing/2014/main" id="{ED6D838C-417D-9F45-844B-AFCC6166EEF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449" r="50972"/>
          <a:stretch/>
        </p:blipFill>
        <p:spPr>
          <a:xfrm rot="5400000">
            <a:off x="2070578" y="117438"/>
            <a:ext cx="3640202" cy="5623560"/>
          </a:xfrm>
          <a:prstGeom prst="rect">
            <a:avLst/>
          </a:prstGeom>
        </p:spPr>
      </p:pic>
      <p:sp>
        <p:nvSpPr>
          <p:cNvPr id="8" name="Rectangle 7">
            <a:extLst>
              <a:ext uri="{FF2B5EF4-FFF2-40B4-BE49-F238E27FC236}">
                <a16:creationId xmlns:a16="http://schemas.microsoft.com/office/drawing/2014/main" id="{D0CCB730-9924-CA4F-ACD8-A7F48CE90039}"/>
              </a:ext>
            </a:extLst>
          </p:cNvPr>
          <p:cNvSpPr/>
          <p:nvPr userDrawn="1"/>
        </p:nvSpPr>
        <p:spPr>
          <a:xfrm>
            <a:off x="4779392" y="2278448"/>
            <a:ext cx="1187776" cy="659877"/>
          </a:xfrm>
          <a:prstGeom prst="rect">
            <a:avLst/>
          </a:prstGeom>
          <a:solidFill>
            <a:schemeClr val="bg1"/>
          </a:solidFill>
          <a:ln w="38100">
            <a:solidFill>
              <a:srgbClr val="0C3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rPr>
              <a:t>Label here</a:t>
            </a:r>
          </a:p>
        </p:txBody>
      </p:sp>
      <p:sp>
        <p:nvSpPr>
          <p:cNvPr id="9" name="Rectangle 8">
            <a:extLst>
              <a:ext uri="{FF2B5EF4-FFF2-40B4-BE49-F238E27FC236}">
                <a16:creationId xmlns:a16="http://schemas.microsoft.com/office/drawing/2014/main" id="{79CE0C57-D29C-5841-BF33-D802BD4D59A2}"/>
              </a:ext>
            </a:extLst>
          </p:cNvPr>
          <p:cNvSpPr/>
          <p:nvPr userDrawn="1"/>
        </p:nvSpPr>
        <p:spPr>
          <a:xfrm>
            <a:off x="4779392" y="3448789"/>
            <a:ext cx="1187776" cy="659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1BAA84A-A06A-154A-AC23-4D57672BB4A3}"/>
              </a:ext>
            </a:extLst>
          </p:cNvPr>
          <p:cNvSpPr/>
          <p:nvPr userDrawn="1"/>
        </p:nvSpPr>
        <p:spPr>
          <a:xfrm>
            <a:off x="6080290" y="1792510"/>
            <a:ext cx="622169" cy="241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3EBD220-2CA1-A84A-8BDB-5E3222AA5381}"/>
              </a:ext>
            </a:extLst>
          </p:cNvPr>
          <p:cNvCxnSpPr>
            <a:cxnSpLocks/>
          </p:cNvCxnSpPr>
          <p:nvPr userDrawn="1"/>
        </p:nvCxnSpPr>
        <p:spPr>
          <a:xfrm>
            <a:off x="6071616" y="1829013"/>
            <a:ext cx="0" cy="2340864"/>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53331FE5-FC13-A940-BEF9-65B58BD9DF5A}"/>
              </a:ext>
            </a:extLst>
          </p:cNvPr>
          <p:cNvSpPr txBox="1"/>
          <p:nvPr userDrawn="1"/>
        </p:nvSpPr>
        <p:spPr>
          <a:xfrm>
            <a:off x="8148577" y="810228"/>
            <a:ext cx="3865945" cy="1477328"/>
          </a:xfrm>
          <a:prstGeom prst="rect">
            <a:avLst/>
          </a:prstGeom>
          <a:noFill/>
        </p:spPr>
        <p:txBody>
          <a:bodyPr wrap="square" rtlCol="0">
            <a:spAutoFit/>
          </a:bodyPr>
          <a:lstStyle/>
          <a:p>
            <a:r>
              <a:rPr lang="en-US" dirty="0"/>
              <a:t>Move the description cards to the appropriate place on the key for the graph. Move the percentage to the pie graph piece that it matches.</a:t>
            </a:r>
          </a:p>
        </p:txBody>
      </p:sp>
      <p:sp>
        <p:nvSpPr>
          <p:cNvPr id="17" name="Rectangle 16">
            <a:extLst>
              <a:ext uri="{FF2B5EF4-FFF2-40B4-BE49-F238E27FC236}">
                <a16:creationId xmlns:a16="http://schemas.microsoft.com/office/drawing/2014/main" id="{F9BD26EB-C7AA-194D-8913-889D9E84F367}"/>
              </a:ext>
            </a:extLst>
          </p:cNvPr>
          <p:cNvSpPr/>
          <p:nvPr userDrawn="1"/>
        </p:nvSpPr>
        <p:spPr>
          <a:xfrm>
            <a:off x="6528122" y="2468649"/>
            <a:ext cx="850392" cy="621792"/>
          </a:xfrm>
          <a:prstGeom prst="rect">
            <a:avLst/>
          </a:prstGeom>
          <a:ln w="38100">
            <a:solidFill>
              <a:srgbClr val="0C3956"/>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lumMod val="50000"/>
                    <a:lumOff val="50000"/>
                  </a:schemeClr>
                </a:solidFill>
              </a:rPr>
              <a:t>% here</a:t>
            </a:r>
          </a:p>
        </p:txBody>
      </p:sp>
      <p:sp>
        <p:nvSpPr>
          <p:cNvPr id="13" name="Rectangle 12">
            <a:extLst>
              <a:ext uri="{FF2B5EF4-FFF2-40B4-BE49-F238E27FC236}">
                <a16:creationId xmlns:a16="http://schemas.microsoft.com/office/drawing/2014/main" id="{C3671B1A-49D3-514A-8D28-9F9E83CE2E44}"/>
              </a:ext>
            </a:extLst>
          </p:cNvPr>
          <p:cNvSpPr/>
          <p:nvPr userDrawn="1"/>
        </p:nvSpPr>
        <p:spPr>
          <a:xfrm>
            <a:off x="2304007" y="1518117"/>
            <a:ext cx="850392" cy="621792"/>
          </a:xfrm>
          <a:prstGeom prst="rect">
            <a:avLst/>
          </a:prstGeom>
          <a:ln w="38100">
            <a:solidFill>
              <a:srgbClr val="0C395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rPr>
              <a:t>% here</a:t>
            </a:r>
          </a:p>
        </p:txBody>
      </p:sp>
      <p:cxnSp>
        <p:nvCxnSpPr>
          <p:cNvPr id="14" name="Straight Arrow Connector 13">
            <a:extLst>
              <a:ext uri="{FF2B5EF4-FFF2-40B4-BE49-F238E27FC236}">
                <a16:creationId xmlns:a16="http://schemas.microsoft.com/office/drawing/2014/main" id="{0D35C47D-AD9F-264B-B664-BD6AD44A7B8A}"/>
              </a:ext>
            </a:extLst>
          </p:cNvPr>
          <p:cNvCxnSpPr>
            <a:cxnSpLocks/>
          </p:cNvCxnSpPr>
          <p:nvPr userDrawn="1"/>
        </p:nvCxnSpPr>
        <p:spPr>
          <a:xfrm flipH="1">
            <a:off x="4421530" y="2858947"/>
            <a:ext cx="2106592" cy="277793"/>
          </a:xfrm>
          <a:prstGeom prst="straightConnector1">
            <a:avLst/>
          </a:prstGeom>
          <a:ln w="31750">
            <a:tailEnd type="triangle" w="lg" len="lg"/>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60DEF7FE-61D8-8449-8CF7-78C9700BDF12}"/>
              </a:ext>
            </a:extLst>
          </p:cNvPr>
          <p:cNvSpPr/>
          <p:nvPr userDrawn="1"/>
        </p:nvSpPr>
        <p:spPr>
          <a:xfrm>
            <a:off x="4779392" y="2287556"/>
            <a:ext cx="1184746" cy="6416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0AC972F-9319-DE49-A8A6-7B9A63A1305C}"/>
              </a:ext>
            </a:extLst>
          </p:cNvPr>
          <p:cNvSpPr/>
          <p:nvPr userDrawn="1"/>
        </p:nvSpPr>
        <p:spPr>
          <a:xfrm>
            <a:off x="4770719" y="3448789"/>
            <a:ext cx="1187776" cy="659877"/>
          </a:xfrm>
          <a:prstGeom prst="rect">
            <a:avLst/>
          </a:prstGeom>
          <a:solidFill>
            <a:schemeClr val="bg1"/>
          </a:solidFill>
          <a:ln w="38100">
            <a:solidFill>
              <a:srgbClr val="0C3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rPr>
              <a:t>Label here</a:t>
            </a:r>
          </a:p>
        </p:txBody>
      </p:sp>
      <p:pic>
        <p:nvPicPr>
          <p:cNvPr id="11" name="Picture 10">
            <a:extLst>
              <a:ext uri="{FF2B5EF4-FFF2-40B4-BE49-F238E27FC236}">
                <a16:creationId xmlns:a16="http://schemas.microsoft.com/office/drawing/2014/main" id="{250868C2-BD9A-40F0-B4F2-115A1B5B11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28893" y="2004128"/>
            <a:ext cx="549913" cy="548640"/>
          </a:xfrm>
          <a:prstGeom prst="rect">
            <a:avLst/>
          </a:prstGeom>
        </p:spPr>
      </p:pic>
    </p:spTree>
    <p:extLst>
      <p:ext uri="{BB962C8B-B14F-4D97-AF65-F5344CB8AC3E}">
        <p14:creationId xmlns:p14="http://schemas.microsoft.com/office/powerpoint/2010/main" val="1865730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8DF6E6-F1DA-FC43-8454-BB34DEF8A3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041" t="294"/>
          <a:stretch/>
        </p:blipFill>
        <p:spPr>
          <a:xfrm rot="5400000">
            <a:off x="2237645" y="195980"/>
            <a:ext cx="3739697" cy="5623560"/>
          </a:xfrm>
          <a:prstGeom prst="rect">
            <a:avLst/>
          </a:prstGeom>
        </p:spPr>
      </p:pic>
      <p:sp>
        <p:nvSpPr>
          <p:cNvPr id="4" name="Rectangle 3">
            <a:extLst>
              <a:ext uri="{FF2B5EF4-FFF2-40B4-BE49-F238E27FC236}">
                <a16:creationId xmlns:a16="http://schemas.microsoft.com/office/drawing/2014/main" id="{9745B35A-1827-F443-A16F-738833F8E7B4}"/>
              </a:ext>
            </a:extLst>
          </p:cNvPr>
          <p:cNvSpPr/>
          <p:nvPr userDrawn="1"/>
        </p:nvSpPr>
        <p:spPr>
          <a:xfrm>
            <a:off x="4911365" y="2102177"/>
            <a:ext cx="1282045" cy="810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Single Corner Rectangle 5">
            <a:extLst>
              <a:ext uri="{FF2B5EF4-FFF2-40B4-BE49-F238E27FC236}">
                <a16:creationId xmlns:a16="http://schemas.microsoft.com/office/drawing/2014/main" id="{EDA93769-798C-E746-B3BC-BB71E73E536B}"/>
              </a:ext>
            </a:extLst>
          </p:cNvPr>
          <p:cNvSpPr/>
          <p:nvPr userDrawn="1"/>
        </p:nvSpPr>
        <p:spPr>
          <a:xfrm flipH="1">
            <a:off x="4798241" y="3242821"/>
            <a:ext cx="1395168" cy="779281"/>
          </a:xfrm>
          <a:prstGeom prst="snip1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26F235-B1D8-884E-BF39-CF30CACFD6C3}"/>
              </a:ext>
            </a:extLst>
          </p:cNvPr>
          <p:cNvSpPr/>
          <p:nvPr userDrawn="1"/>
        </p:nvSpPr>
        <p:spPr>
          <a:xfrm>
            <a:off x="6245256" y="1705946"/>
            <a:ext cx="622169" cy="24138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70C7FE3C-D5D9-3F4B-B01C-DEA5E32AA500}"/>
              </a:ext>
            </a:extLst>
          </p:cNvPr>
          <p:cNvCxnSpPr>
            <a:cxnSpLocks/>
          </p:cNvCxnSpPr>
          <p:nvPr userDrawn="1"/>
        </p:nvCxnSpPr>
        <p:spPr>
          <a:xfrm>
            <a:off x="6245256" y="1747022"/>
            <a:ext cx="0" cy="2331720"/>
          </a:xfrm>
          <a:prstGeom prst="line">
            <a:avLst/>
          </a:prstGeom>
          <a:ln w="1905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BAC0E39C-0CFB-814C-8456-47DD2BB459B0}"/>
              </a:ext>
            </a:extLst>
          </p:cNvPr>
          <p:cNvSpPr txBox="1"/>
          <p:nvPr userDrawn="1"/>
        </p:nvSpPr>
        <p:spPr>
          <a:xfrm>
            <a:off x="8148577" y="810228"/>
            <a:ext cx="3865945" cy="1477328"/>
          </a:xfrm>
          <a:prstGeom prst="rect">
            <a:avLst/>
          </a:prstGeom>
          <a:noFill/>
        </p:spPr>
        <p:txBody>
          <a:bodyPr wrap="square" rtlCol="0">
            <a:spAutoFit/>
          </a:bodyPr>
          <a:lstStyle/>
          <a:p>
            <a:r>
              <a:rPr lang="en-US" dirty="0"/>
              <a:t>Move the description cards to the appropriate place on the key for the graph. Move the percentage to the pie graph piece that it matches.</a:t>
            </a:r>
          </a:p>
        </p:txBody>
      </p:sp>
      <p:sp>
        <p:nvSpPr>
          <p:cNvPr id="8" name="Rectangle 7">
            <a:extLst>
              <a:ext uri="{FF2B5EF4-FFF2-40B4-BE49-F238E27FC236}">
                <a16:creationId xmlns:a16="http://schemas.microsoft.com/office/drawing/2014/main" id="{FC2C5F80-8B8C-8A4C-8B9C-2F973A3735B5}"/>
              </a:ext>
            </a:extLst>
          </p:cNvPr>
          <p:cNvSpPr/>
          <p:nvPr userDrawn="1"/>
        </p:nvSpPr>
        <p:spPr>
          <a:xfrm>
            <a:off x="4951234" y="2102177"/>
            <a:ext cx="1187776" cy="810705"/>
          </a:xfrm>
          <a:prstGeom prst="rect">
            <a:avLst/>
          </a:prstGeom>
          <a:solidFill>
            <a:schemeClr val="bg1"/>
          </a:solidFill>
          <a:ln w="28575">
            <a:solidFill>
              <a:srgbClr val="0C3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rPr>
              <a:t>Label here</a:t>
            </a:r>
          </a:p>
        </p:txBody>
      </p:sp>
      <p:sp>
        <p:nvSpPr>
          <p:cNvPr id="10" name="Rectangle 9">
            <a:extLst>
              <a:ext uri="{FF2B5EF4-FFF2-40B4-BE49-F238E27FC236}">
                <a16:creationId xmlns:a16="http://schemas.microsoft.com/office/drawing/2014/main" id="{5C496C30-1E2B-9B4E-9F88-F49F6F2850E7}"/>
              </a:ext>
            </a:extLst>
          </p:cNvPr>
          <p:cNvSpPr/>
          <p:nvPr userDrawn="1"/>
        </p:nvSpPr>
        <p:spPr>
          <a:xfrm>
            <a:off x="4958499" y="3242821"/>
            <a:ext cx="1187776" cy="779281"/>
          </a:xfrm>
          <a:prstGeom prst="rect">
            <a:avLst/>
          </a:prstGeom>
          <a:solidFill>
            <a:schemeClr val="bg1"/>
          </a:solidFill>
          <a:ln w="28575">
            <a:solidFill>
              <a:srgbClr val="0C3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50000"/>
                    <a:lumOff val="50000"/>
                  </a:schemeClr>
                </a:solidFill>
              </a:rPr>
              <a:t>Label here</a:t>
            </a:r>
          </a:p>
        </p:txBody>
      </p:sp>
      <p:sp>
        <p:nvSpPr>
          <p:cNvPr id="11" name="Rectangle 10">
            <a:extLst>
              <a:ext uri="{FF2B5EF4-FFF2-40B4-BE49-F238E27FC236}">
                <a16:creationId xmlns:a16="http://schemas.microsoft.com/office/drawing/2014/main" id="{C1ED76F0-75EB-7940-8D67-0582FF2614AF}"/>
              </a:ext>
            </a:extLst>
          </p:cNvPr>
          <p:cNvSpPr/>
          <p:nvPr userDrawn="1"/>
        </p:nvSpPr>
        <p:spPr>
          <a:xfrm>
            <a:off x="3169639" y="1705946"/>
            <a:ext cx="850392" cy="621792"/>
          </a:xfrm>
          <a:prstGeom prst="rect">
            <a:avLst/>
          </a:prstGeom>
          <a:ln w="28575">
            <a:solidFill>
              <a:srgbClr val="0C395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rPr>
              <a:t>% here</a:t>
            </a:r>
          </a:p>
        </p:txBody>
      </p:sp>
      <p:sp>
        <p:nvSpPr>
          <p:cNvPr id="12" name="Rectangle 11">
            <a:extLst>
              <a:ext uri="{FF2B5EF4-FFF2-40B4-BE49-F238E27FC236}">
                <a16:creationId xmlns:a16="http://schemas.microsoft.com/office/drawing/2014/main" id="{BC269F88-A879-294F-885A-9A3898EC34EE}"/>
              </a:ext>
            </a:extLst>
          </p:cNvPr>
          <p:cNvSpPr/>
          <p:nvPr userDrawn="1"/>
        </p:nvSpPr>
        <p:spPr>
          <a:xfrm>
            <a:off x="2319247" y="3242821"/>
            <a:ext cx="850392" cy="621792"/>
          </a:xfrm>
          <a:prstGeom prst="rect">
            <a:avLst/>
          </a:prstGeom>
          <a:ln w="28575">
            <a:solidFill>
              <a:srgbClr val="0C3956"/>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lumMod val="50000"/>
                    <a:lumOff val="50000"/>
                  </a:schemeClr>
                </a:solidFill>
              </a:rPr>
              <a:t>% here</a:t>
            </a:r>
          </a:p>
        </p:txBody>
      </p:sp>
      <p:pic>
        <p:nvPicPr>
          <p:cNvPr id="13" name="Picture 12">
            <a:extLst>
              <a:ext uri="{FF2B5EF4-FFF2-40B4-BE49-F238E27FC236}">
                <a16:creationId xmlns:a16="http://schemas.microsoft.com/office/drawing/2014/main" id="{66C98A6A-BD37-47EE-AF57-FCB7467AAF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28893" y="2004128"/>
            <a:ext cx="549913" cy="548640"/>
          </a:xfrm>
          <a:prstGeom prst="rect">
            <a:avLst/>
          </a:prstGeom>
        </p:spPr>
      </p:pic>
    </p:spTree>
    <p:extLst>
      <p:ext uri="{BB962C8B-B14F-4D97-AF65-F5344CB8AC3E}">
        <p14:creationId xmlns:p14="http://schemas.microsoft.com/office/powerpoint/2010/main" val="3670914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D3A799-6D32-4DFD-9999-484AA89FB9F7}"/>
              </a:ext>
            </a:extLst>
          </p:cNvPr>
          <p:cNvSpPr/>
          <p:nvPr userDrawn="1"/>
        </p:nvSpPr>
        <p:spPr>
          <a:xfrm>
            <a:off x="345622" y="1280160"/>
            <a:ext cx="3785803" cy="400110"/>
          </a:xfrm>
          <a:prstGeom prst="rect">
            <a:avLst/>
          </a:prstGeom>
        </p:spPr>
        <p:txBody>
          <a:bodyPr wrap="square">
            <a:spAutoFit/>
          </a:bodyPr>
          <a:lstStyle/>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Type Here</a:t>
            </a:r>
          </a:p>
        </p:txBody>
      </p:sp>
      <p:sp>
        <p:nvSpPr>
          <p:cNvPr id="3" name="Rectangle 2">
            <a:extLst>
              <a:ext uri="{FF2B5EF4-FFF2-40B4-BE49-F238E27FC236}">
                <a16:creationId xmlns:a16="http://schemas.microsoft.com/office/drawing/2014/main" id="{B506D1A5-F3DA-43C1-8802-8F91D4243896}"/>
              </a:ext>
            </a:extLst>
          </p:cNvPr>
          <p:cNvSpPr/>
          <p:nvPr userDrawn="1"/>
        </p:nvSpPr>
        <p:spPr>
          <a:xfrm>
            <a:off x="345621" y="777240"/>
            <a:ext cx="1906291" cy="461665"/>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Slide Title</a:t>
            </a:r>
          </a:p>
        </p:txBody>
      </p:sp>
    </p:spTree>
    <p:extLst>
      <p:ext uri="{BB962C8B-B14F-4D97-AF65-F5344CB8AC3E}">
        <p14:creationId xmlns:p14="http://schemas.microsoft.com/office/powerpoint/2010/main" val="409316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B7CAF5-8A22-4C30-9842-7C235FC9E854}"/>
              </a:ext>
            </a:extLst>
          </p:cNvPr>
          <p:cNvSpPr/>
          <p:nvPr userDrawn="1"/>
        </p:nvSpPr>
        <p:spPr>
          <a:xfrm>
            <a:off x="8001644" y="1330036"/>
            <a:ext cx="3785803" cy="400110"/>
          </a:xfrm>
          <a:prstGeom prst="rect">
            <a:avLst/>
          </a:prstGeom>
        </p:spPr>
        <p:txBody>
          <a:bodyPr wrap="square">
            <a:spAutoFit/>
          </a:bodyPr>
          <a:lstStyle/>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Type Here</a:t>
            </a:r>
          </a:p>
        </p:txBody>
      </p:sp>
      <p:sp>
        <p:nvSpPr>
          <p:cNvPr id="3" name="Rectangle 2">
            <a:extLst>
              <a:ext uri="{FF2B5EF4-FFF2-40B4-BE49-F238E27FC236}">
                <a16:creationId xmlns:a16="http://schemas.microsoft.com/office/drawing/2014/main" id="{6AE4C955-F5A2-469F-9942-5F348EF904B7}"/>
              </a:ext>
            </a:extLst>
          </p:cNvPr>
          <p:cNvSpPr/>
          <p:nvPr userDrawn="1"/>
        </p:nvSpPr>
        <p:spPr>
          <a:xfrm>
            <a:off x="8001643" y="827116"/>
            <a:ext cx="1906291" cy="461665"/>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Slide Title</a:t>
            </a:r>
          </a:p>
        </p:txBody>
      </p:sp>
    </p:spTree>
    <p:extLst>
      <p:ext uri="{BB962C8B-B14F-4D97-AF65-F5344CB8AC3E}">
        <p14:creationId xmlns:p14="http://schemas.microsoft.com/office/powerpoint/2010/main" val="1315787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6CE66-FBA5-486E-ABE4-E16E06CF3819}"/>
              </a:ext>
            </a:extLst>
          </p:cNvPr>
          <p:cNvSpPr/>
          <p:nvPr userDrawn="1"/>
        </p:nvSpPr>
        <p:spPr>
          <a:xfrm>
            <a:off x="345622" y="1280160"/>
            <a:ext cx="3785803" cy="400110"/>
          </a:xfrm>
          <a:prstGeom prst="rect">
            <a:avLst/>
          </a:prstGeom>
        </p:spPr>
        <p:txBody>
          <a:bodyPr wrap="square">
            <a:spAutoFit/>
          </a:bodyPr>
          <a:lstStyle/>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Type Here</a:t>
            </a:r>
          </a:p>
        </p:txBody>
      </p:sp>
      <p:sp>
        <p:nvSpPr>
          <p:cNvPr id="3" name="Rectangle 2">
            <a:extLst>
              <a:ext uri="{FF2B5EF4-FFF2-40B4-BE49-F238E27FC236}">
                <a16:creationId xmlns:a16="http://schemas.microsoft.com/office/drawing/2014/main" id="{40BBEF2A-9973-4CB3-8E00-388993879726}"/>
              </a:ext>
            </a:extLst>
          </p:cNvPr>
          <p:cNvSpPr/>
          <p:nvPr userDrawn="1"/>
        </p:nvSpPr>
        <p:spPr>
          <a:xfrm>
            <a:off x="345621" y="777240"/>
            <a:ext cx="1906291" cy="461665"/>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Slide Title</a:t>
            </a:r>
          </a:p>
        </p:txBody>
      </p:sp>
    </p:spTree>
    <p:extLst>
      <p:ext uri="{BB962C8B-B14F-4D97-AF65-F5344CB8AC3E}">
        <p14:creationId xmlns:p14="http://schemas.microsoft.com/office/powerpoint/2010/main" val="111769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11414A5-D74F-4FA5-9719-F1FEC78930B8}"/>
              </a:ext>
            </a:extLst>
          </p:cNvPr>
          <p:cNvGrpSpPr/>
          <p:nvPr userDrawn="1"/>
        </p:nvGrpSpPr>
        <p:grpSpPr>
          <a:xfrm>
            <a:off x="1061169" y="253072"/>
            <a:ext cx="383814" cy="412795"/>
            <a:chOff x="124747" y="271829"/>
            <a:chExt cx="383814" cy="412795"/>
          </a:xfrm>
        </p:grpSpPr>
        <p:sp>
          <p:nvSpPr>
            <p:cNvPr id="3" name="Oval 2">
              <a:extLst>
                <a:ext uri="{FF2B5EF4-FFF2-40B4-BE49-F238E27FC236}">
                  <a16:creationId xmlns:a16="http://schemas.microsoft.com/office/drawing/2014/main" id="{F159D0CE-B87D-451B-AB20-E2AF9F4051BC}"/>
                </a:ext>
              </a:extLst>
            </p:cNvPr>
            <p:cNvSpPr/>
            <p:nvPr userDrawn="1"/>
          </p:nvSpPr>
          <p:spPr>
            <a:xfrm>
              <a:off x="124747" y="300810"/>
              <a:ext cx="383814" cy="383814"/>
            </a:xfrm>
            <a:prstGeom prst="ellipse">
              <a:avLst/>
            </a:prstGeom>
            <a:solidFill>
              <a:srgbClr val="7033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Mountains">
              <a:extLst>
                <a:ext uri="{FF2B5EF4-FFF2-40B4-BE49-F238E27FC236}">
                  <a16:creationId xmlns:a16="http://schemas.microsoft.com/office/drawing/2014/main" id="{1CB5722B-995D-4703-92D6-314C46C472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2219" y="271829"/>
              <a:ext cx="349216" cy="349216"/>
            </a:xfrm>
            <a:prstGeom prst="rect">
              <a:avLst/>
            </a:prstGeom>
          </p:spPr>
        </p:pic>
      </p:grpSp>
      <p:graphicFrame>
        <p:nvGraphicFramePr>
          <p:cNvPr id="5" name="Table 5">
            <a:extLst>
              <a:ext uri="{FF2B5EF4-FFF2-40B4-BE49-F238E27FC236}">
                <a16:creationId xmlns:a16="http://schemas.microsoft.com/office/drawing/2014/main" id="{67BEBA08-CFBE-4275-8D3D-CAAEC3F97DE9}"/>
              </a:ext>
            </a:extLst>
          </p:cNvPr>
          <p:cNvGraphicFramePr>
            <a:graphicFrameLocks noGrp="1"/>
          </p:cNvGraphicFramePr>
          <p:nvPr userDrawn="1">
            <p:extLst>
              <p:ext uri="{D42A27DB-BD31-4B8C-83A1-F6EECF244321}">
                <p14:modId xmlns:p14="http://schemas.microsoft.com/office/powerpoint/2010/main" val="549415371"/>
              </p:ext>
            </p:extLst>
          </p:nvPr>
        </p:nvGraphicFramePr>
        <p:xfrm>
          <a:off x="1567766" y="173502"/>
          <a:ext cx="8128000" cy="499871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595736865"/>
                    </a:ext>
                  </a:extLst>
                </a:gridCol>
              </a:tblGrid>
              <a:tr h="555413">
                <a:tc>
                  <a:txBody>
                    <a:bodyPr/>
                    <a:lstStyle/>
                    <a:p>
                      <a:r>
                        <a:rPr lang="en-US" b="1" dirty="0">
                          <a:solidFill>
                            <a:schemeClr val="tx1"/>
                          </a:solidFill>
                          <a:latin typeface="Verdana" panose="020B0604030504040204" pitchFamily="34" charset="0"/>
                          <a:ea typeface="Verdana" panose="020B0604030504040204" pitchFamily="34" charset="0"/>
                        </a:rPr>
                        <a:t>Earth 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1780087"/>
                  </a:ext>
                </a:extLst>
              </a:tr>
              <a:tr h="555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Verdana" panose="020B0604030504040204" pitchFamily="34" charset="0"/>
                          <a:ea typeface="Verdana" panose="020B0604030504040204" pitchFamily="34" charset="0"/>
                        </a:rPr>
                        <a:t>Energy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699892"/>
                  </a:ext>
                </a:extLst>
              </a:tr>
              <a:tr h="555413">
                <a:tc>
                  <a:txBody>
                    <a:bodyPr/>
                    <a:lstStyle/>
                    <a:p>
                      <a:r>
                        <a:rPr lang="en-US" b="1" dirty="0">
                          <a:solidFill>
                            <a:schemeClr val="tx1"/>
                          </a:solidFill>
                          <a:latin typeface="Verdana" panose="020B0604030504040204" pitchFamily="34" charset="0"/>
                          <a:ea typeface="Verdana" panose="020B0604030504040204" pitchFamily="34" charset="0"/>
                        </a:rPr>
                        <a:t>Structure of Life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776338"/>
                  </a:ext>
                </a:extLst>
              </a:tr>
              <a:tr h="555413">
                <a:tc>
                  <a:txBody>
                    <a:bodyPr/>
                    <a:lstStyle/>
                    <a:p>
                      <a:r>
                        <a:rPr lang="en-US" b="1" dirty="0">
                          <a:solidFill>
                            <a:schemeClr val="tx1"/>
                          </a:solidFill>
                          <a:latin typeface="Verdana" panose="020B0604030504040204" pitchFamily="34" charset="0"/>
                          <a:ea typeface="Verdana" panose="020B0604030504040204" pitchFamily="34" charset="0"/>
                        </a:rPr>
                        <a:t>Space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5027407"/>
                  </a:ext>
                </a:extLst>
              </a:tr>
              <a:tr h="555413">
                <a:tc>
                  <a:txBody>
                    <a:bodyPr/>
                    <a:lstStyle/>
                    <a:p>
                      <a:r>
                        <a:rPr lang="en-US" b="1" dirty="0">
                          <a:solidFill>
                            <a:schemeClr val="tx1"/>
                          </a:solidFill>
                          <a:latin typeface="Verdana" panose="020B0604030504040204" pitchFamily="34" charset="0"/>
                          <a:ea typeface="Verdana" panose="020B0604030504040204" pitchFamily="34" charset="0"/>
                        </a:rPr>
                        <a:t>Force and Motion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8351966"/>
                  </a:ext>
                </a:extLst>
              </a:tr>
              <a:tr h="5554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Verdana" panose="020B0604030504040204" pitchFamily="34" charset="0"/>
                          <a:ea typeface="Verdana" panose="020B0604030504040204" pitchFamily="34" charset="0"/>
                        </a:rPr>
                        <a:t>Ecosystems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395953"/>
                  </a:ext>
                </a:extLst>
              </a:tr>
              <a:tr h="555413">
                <a:tc>
                  <a:txBody>
                    <a:bodyPr/>
                    <a:lstStyle/>
                    <a:p>
                      <a:r>
                        <a:rPr lang="en-US" b="1" dirty="0">
                          <a:solidFill>
                            <a:schemeClr val="tx1"/>
                          </a:solidFill>
                          <a:latin typeface="Verdana" panose="020B0604030504040204" pitchFamily="34" charset="0"/>
                          <a:ea typeface="Verdana" panose="020B0604030504040204" pitchFamily="34"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0235086"/>
                  </a:ext>
                </a:extLst>
              </a:tr>
              <a:tr h="555413">
                <a:tc>
                  <a:txBody>
                    <a:bodyPr/>
                    <a:lstStyle/>
                    <a:p>
                      <a:r>
                        <a:rPr lang="en-US" b="1" dirty="0">
                          <a:solidFill>
                            <a:schemeClr val="tx1"/>
                          </a:solidFill>
                          <a:latin typeface="Verdana" panose="020B0604030504040204" pitchFamily="34" charset="0"/>
                          <a:ea typeface="Verdana" panose="020B0604030504040204" pitchFamily="34" charset="0"/>
                        </a:rPr>
                        <a:t>Chemistry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6601810"/>
                  </a:ext>
                </a:extLst>
              </a:tr>
              <a:tr h="555413">
                <a:tc>
                  <a:txBody>
                    <a:bodyPr/>
                    <a:lstStyle/>
                    <a:p>
                      <a:r>
                        <a:rPr lang="en-US" b="1" dirty="0">
                          <a:solidFill>
                            <a:schemeClr val="tx1"/>
                          </a:solidFill>
                          <a:latin typeface="Verdana" panose="020B0604030504040204" pitchFamily="34" charset="0"/>
                          <a:ea typeface="Verdana" panose="020B0604030504040204" pitchFamily="34" charset="0"/>
                        </a:rPr>
                        <a:t>Body Systems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780160"/>
                  </a:ext>
                </a:extLst>
              </a:tr>
            </a:tbl>
          </a:graphicData>
        </a:graphic>
      </p:graphicFrame>
      <p:grpSp>
        <p:nvGrpSpPr>
          <p:cNvPr id="11" name="Group 10">
            <a:extLst>
              <a:ext uri="{FF2B5EF4-FFF2-40B4-BE49-F238E27FC236}">
                <a16:creationId xmlns:a16="http://schemas.microsoft.com/office/drawing/2014/main" id="{C39C8212-AB99-44E7-BBB7-0CEA0259390F}"/>
              </a:ext>
            </a:extLst>
          </p:cNvPr>
          <p:cNvGrpSpPr/>
          <p:nvPr userDrawn="1"/>
        </p:nvGrpSpPr>
        <p:grpSpPr>
          <a:xfrm>
            <a:off x="1061169" y="1915497"/>
            <a:ext cx="383814" cy="383814"/>
            <a:chOff x="245327" y="185254"/>
            <a:chExt cx="383814" cy="383814"/>
          </a:xfrm>
        </p:grpSpPr>
        <p:sp>
          <p:nvSpPr>
            <p:cNvPr id="8" name="Oval 7">
              <a:extLst>
                <a:ext uri="{FF2B5EF4-FFF2-40B4-BE49-F238E27FC236}">
                  <a16:creationId xmlns:a16="http://schemas.microsoft.com/office/drawing/2014/main" id="{7DADF785-3BF2-4658-8EA2-46B7607F06B3}"/>
                </a:ext>
              </a:extLst>
            </p:cNvPr>
            <p:cNvSpPr/>
            <p:nvPr userDrawn="1"/>
          </p:nvSpPr>
          <p:spPr>
            <a:xfrm>
              <a:off x="245327" y="185254"/>
              <a:ext cx="383814" cy="383814"/>
            </a:xfrm>
            <a:prstGeom prst="ellipse">
              <a:avLst/>
            </a:prstGeom>
            <a:solidFill>
              <a:srgbClr val="7033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un">
              <a:extLst>
                <a:ext uri="{FF2B5EF4-FFF2-40B4-BE49-F238E27FC236}">
                  <a16:creationId xmlns:a16="http://schemas.microsoft.com/office/drawing/2014/main" id="{A91CE483-F936-4293-AFA6-F36686D16B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1627" y="211554"/>
              <a:ext cx="331214" cy="331214"/>
            </a:xfrm>
            <a:prstGeom prst="rect">
              <a:avLst/>
            </a:prstGeom>
          </p:spPr>
        </p:pic>
      </p:grpSp>
      <p:grpSp>
        <p:nvGrpSpPr>
          <p:cNvPr id="31" name="Group 30">
            <a:extLst>
              <a:ext uri="{FF2B5EF4-FFF2-40B4-BE49-F238E27FC236}">
                <a16:creationId xmlns:a16="http://schemas.microsoft.com/office/drawing/2014/main" id="{79028D8F-533E-4190-8BE5-97EED1D78689}"/>
              </a:ext>
            </a:extLst>
          </p:cNvPr>
          <p:cNvGrpSpPr/>
          <p:nvPr userDrawn="1"/>
        </p:nvGrpSpPr>
        <p:grpSpPr>
          <a:xfrm>
            <a:off x="1050970" y="3548941"/>
            <a:ext cx="404212" cy="404212"/>
            <a:chOff x="1050970" y="3562862"/>
            <a:chExt cx="404212" cy="404212"/>
          </a:xfrm>
        </p:grpSpPr>
        <p:sp>
          <p:nvSpPr>
            <p:cNvPr id="12" name="Oval 11">
              <a:extLst>
                <a:ext uri="{FF2B5EF4-FFF2-40B4-BE49-F238E27FC236}">
                  <a16:creationId xmlns:a16="http://schemas.microsoft.com/office/drawing/2014/main" id="{C750FCE4-F4E5-49A0-B16D-8C3496636BA4}"/>
                </a:ext>
              </a:extLst>
            </p:cNvPr>
            <p:cNvSpPr/>
            <p:nvPr userDrawn="1"/>
          </p:nvSpPr>
          <p:spPr>
            <a:xfrm>
              <a:off x="1050970" y="3562862"/>
              <a:ext cx="404212" cy="404212"/>
            </a:xfrm>
            <a:prstGeom prst="ellipse">
              <a:avLst/>
            </a:prstGeom>
            <a:solidFill>
              <a:srgbClr val="7033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Umbrella">
              <a:extLst>
                <a:ext uri="{FF2B5EF4-FFF2-40B4-BE49-F238E27FC236}">
                  <a16:creationId xmlns:a16="http://schemas.microsoft.com/office/drawing/2014/main" id="{A6AB9D6E-B3A0-47D5-9C94-6C906D85FC7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1169" y="3573061"/>
              <a:ext cx="383814" cy="383814"/>
            </a:xfrm>
            <a:prstGeom prst="rect">
              <a:avLst/>
            </a:prstGeom>
          </p:spPr>
        </p:pic>
      </p:grpSp>
      <p:grpSp>
        <p:nvGrpSpPr>
          <p:cNvPr id="16" name="Group 15">
            <a:extLst>
              <a:ext uri="{FF2B5EF4-FFF2-40B4-BE49-F238E27FC236}">
                <a16:creationId xmlns:a16="http://schemas.microsoft.com/office/drawing/2014/main" id="{45EF8201-D937-4B8F-9077-19E52154BFE6}"/>
              </a:ext>
            </a:extLst>
          </p:cNvPr>
          <p:cNvGrpSpPr/>
          <p:nvPr userDrawn="1"/>
        </p:nvGrpSpPr>
        <p:grpSpPr>
          <a:xfrm>
            <a:off x="1061169" y="1371016"/>
            <a:ext cx="383814" cy="383814"/>
            <a:chOff x="245327" y="185254"/>
            <a:chExt cx="383814" cy="383814"/>
          </a:xfrm>
        </p:grpSpPr>
        <p:sp>
          <p:nvSpPr>
            <p:cNvPr id="14" name="Oval 13">
              <a:extLst>
                <a:ext uri="{FF2B5EF4-FFF2-40B4-BE49-F238E27FC236}">
                  <a16:creationId xmlns:a16="http://schemas.microsoft.com/office/drawing/2014/main" id="{4F89C6B9-04E8-4E06-8CB6-B08544228802}"/>
                </a:ext>
              </a:extLst>
            </p:cNvPr>
            <p:cNvSpPr/>
            <p:nvPr userDrawn="1"/>
          </p:nvSpPr>
          <p:spPr>
            <a:xfrm>
              <a:off x="245327" y="185254"/>
              <a:ext cx="383814" cy="3838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Microscope">
              <a:extLst>
                <a:ext uri="{FF2B5EF4-FFF2-40B4-BE49-F238E27FC236}">
                  <a16:creationId xmlns:a16="http://schemas.microsoft.com/office/drawing/2014/main" id="{CF7D2AF7-823A-4980-9453-71607A3E127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67752" y="207679"/>
              <a:ext cx="338965" cy="338965"/>
            </a:xfrm>
            <a:prstGeom prst="rect">
              <a:avLst/>
            </a:prstGeom>
          </p:spPr>
        </p:pic>
      </p:grpSp>
      <p:grpSp>
        <p:nvGrpSpPr>
          <p:cNvPr id="19" name="Group 18">
            <a:extLst>
              <a:ext uri="{FF2B5EF4-FFF2-40B4-BE49-F238E27FC236}">
                <a16:creationId xmlns:a16="http://schemas.microsoft.com/office/drawing/2014/main" id="{804C5BCF-55F5-44D3-9FDF-59E5CC073B93}"/>
              </a:ext>
            </a:extLst>
          </p:cNvPr>
          <p:cNvGrpSpPr/>
          <p:nvPr userDrawn="1"/>
        </p:nvGrpSpPr>
        <p:grpSpPr>
          <a:xfrm>
            <a:off x="1061169" y="3004460"/>
            <a:ext cx="383814" cy="383814"/>
            <a:chOff x="245327" y="189642"/>
            <a:chExt cx="383814" cy="383814"/>
          </a:xfrm>
        </p:grpSpPr>
        <p:sp>
          <p:nvSpPr>
            <p:cNvPr id="17" name="Oval 16">
              <a:extLst>
                <a:ext uri="{FF2B5EF4-FFF2-40B4-BE49-F238E27FC236}">
                  <a16:creationId xmlns:a16="http://schemas.microsoft.com/office/drawing/2014/main" id="{43F03DFE-7B38-4E2C-8C65-4E8C1439D623}"/>
                </a:ext>
              </a:extLst>
            </p:cNvPr>
            <p:cNvSpPr/>
            <p:nvPr userDrawn="1"/>
          </p:nvSpPr>
          <p:spPr>
            <a:xfrm>
              <a:off x="245327" y="189642"/>
              <a:ext cx="383814" cy="38381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Deciduous tree">
              <a:extLst>
                <a:ext uri="{FF2B5EF4-FFF2-40B4-BE49-F238E27FC236}">
                  <a16:creationId xmlns:a16="http://schemas.microsoft.com/office/drawing/2014/main" id="{39C5186B-B5A1-4651-BF50-EC63DE4D112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45327" y="189642"/>
              <a:ext cx="383814" cy="383814"/>
            </a:xfrm>
            <a:prstGeom prst="rect">
              <a:avLst/>
            </a:prstGeom>
          </p:spPr>
        </p:pic>
      </p:grpSp>
      <p:grpSp>
        <p:nvGrpSpPr>
          <p:cNvPr id="22" name="Group 21">
            <a:extLst>
              <a:ext uri="{FF2B5EF4-FFF2-40B4-BE49-F238E27FC236}">
                <a16:creationId xmlns:a16="http://schemas.microsoft.com/office/drawing/2014/main" id="{3C85C68D-7B80-43A7-8EF6-C646E51738F0}"/>
              </a:ext>
            </a:extLst>
          </p:cNvPr>
          <p:cNvGrpSpPr/>
          <p:nvPr userDrawn="1"/>
        </p:nvGrpSpPr>
        <p:grpSpPr>
          <a:xfrm>
            <a:off x="1061169" y="4665497"/>
            <a:ext cx="383814" cy="383814"/>
            <a:chOff x="254440" y="410958"/>
            <a:chExt cx="383814" cy="383814"/>
          </a:xfrm>
        </p:grpSpPr>
        <p:sp>
          <p:nvSpPr>
            <p:cNvPr id="20" name="Oval 19">
              <a:extLst>
                <a:ext uri="{FF2B5EF4-FFF2-40B4-BE49-F238E27FC236}">
                  <a16:creationId xmlns:a16="http://schemas.microsoft.com/office/drawing/2014/main" id="{31978E26-5111-420E-B5CF-68C85E5A5FAF}"/>
                </a:ext>
              </a:extLst>
            </p:cNvPr>
            <p:cNvSpPr/>
            <p:nvPr userDrawn="1"/>
          </p:nvSpPr>
          <p:spPr>
            <a:xfrm>
              <a:off x="254441" y="410959"/>
              <a:ext cx="383813" cy="38381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Brain in head">
              <a:extLst>
                <a:ext uri="{FF2B5EF4-FFF2-40B4-BE49-F238E27FC236}">
                  <a16:creationId xmlns:a16="http://schemas.microsoft.com/office/drawing/2014/main" id="{FB283A47-A446-4155-A895-5A2B620735F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54440" y="410958"/>
              <a:ext cx="383814" cy="383814"/>
            </a:xfrm>
            <a:prstGeom prst="rect">
              <a:avLst/>
            </a:prstGeom>
          </p:spPr>
        </p:pic>
      </p:grpSp>
      <p:grpSp>
        <p:nvGrpSpPr>
          <p:cNvPr id="25" name="Group 24">
            <a:extLst>
              <a:ext uri="{FF2B5EF4-FFF2-40B4-BE49-F238E27FC236}">
                <a16:creationId xmlns:a16="http://schemas.microsoft.com/office/drawing/2014/main" id="{A7C36C6D-2C34-4DCD-9CA6-682001C5CEC8}"/>
              </a:ext>
            </a:extLst>
          </p:cNvPr>
          <p:cNvGrpSpPr/>
          <p:nvPr userDrawn="1"/>
        </p:nvGrpSpPr>
        <p:grpSpPr>
          <a:xfrm>
            <a:off x="1061169" y="4113820"/>
            <a:ext cx="383814" cy="391009"/>
            <a:chOff x="229607" y="146696"/>
            <a:chExt cx="383814" cy="391009"/>
          </a:xfrm>
        </p:grpSpPr>
        <p:sp>
          <p:nvSpPr>
            <p:cNvPr id="23" name="Oval 22">
              <a:extLst>
                <a:ext uri="{FF2B5EF4-FFF2-40B4-BE49-F238E27FC236}">
                  <a16:creationId xmlns:a16="http://schemas.microsoft.com/office/drawing/2014/main" id="{321B2BEA-6D64-42FC-A4E3-FB04747E4A3B}"/>
                </a:ext>
              </a:extLst>
            </p:cNvPr>
            <p:cNvSpPr/>
            <p:nvPr userDrawn="1"/>
          </p:nvSpPr>
          <p:spPr>
            <a:xfrm>
              <a:off x="234769" y="164215"/>
              <a:ext cx="373490" cy="37349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Flask">
              <a:extLst>
                <a:ext uri="{FF2B5EF4-FFF2-40B4-BE49-F238E27FC236}">
                  <a16:creationId xmlns:a16="http://schemas.microsoft.com/office/drawing/2014/main" id="{28487752-6F80-4B71-BEE4-43206D012B2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229607" y="146696"/>
              <a:ext cx="383814" cy="383814"/>
            </a:xfrm>
            <a:prstGeom prst="rect">
              <a:avLst/>
            </a:prstGeom>
          </p:spPr>
        </p:pic>
      </p:grpSp>
      <p:grpSp>
        <p:nvGrpSpPr>
          <p:cNvPr id="28" name="Group 27">
            <a:extLst>
              <a:ext uri="{FF2B5EF4-FFF2-40B4-BE49-F238E27FC236}">
                <a16:creationId xmlns:a16="http://schemas.microsoft.com/office/drawing/2014/main" id="{8AD4AA85-F00B-46FB-BB2B-9150B869B91A}"/>
              </a:ext>
            </a:extLst>
          </p:cNvPr>
          <p:cNvGrpSpPr/>
          <p:nvPr userDrawn="1"/>
        </p:nvGrpSpPr>
        <p:grpSpPr>
          <a:xfrm>
            <a:off x="1061169" y="826534"/>
            <a:ext cx="383815" cy="383815"/>
            <a:chOff x="245327" y="410956"/>
            <a:chExt cx="383815" cy="383815"/>
          </a:xfrm>
        </p:grpSpPr>
        <p:sp>
          <p:nvSpPr>
            <p:cNvPr id="26" name="Oval 25">
              <a:extLst>
                <a:ext uri="{FF2B5EF4-FFF2-40B4-BE49-F238E27FC236}">
                  <a16:creationId xmlns:a16="http://schemas.microsoft.com/office/drawing/2014/main" id="{9094F812-1FD6-4AB0-81AE-0DDF7AC6536C}"/>
                </a:ext>
              </a:extLst>
            </p:cNvPr>
            <p:cNvSpPr/>
            <p:nvPr userDrawn="1"/>
          </p:nvSpPr>
          <p:spPr>
            <a:xfrm>
              <a:off x="245327" y="410956"/>
              <a:ext cx="383815" cy="38381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CFA2B7C-2595-427C-897A-386AE6500240}"/>
                </a:ext>
              </a:extLst>
            </p:cNvPr>
            <p:cNvSpPr/>
            <p:nvPr userDrawn="1"/>
          </p:nvSpPr>
          <p:spPr>
            <a:xfrm>
              <a:off x="349430" y="452621"/>
              <a:ext cx="200323" cy="300485"/>
            </a:xfrm>
            <a:custGeom>
              <a:avLst/>
              <a:gdLst>
                <a:gd name="connsiteX0" fmla="*/ 152400 w 152400"/>
                <a:gd name="connsiteY0" fmla="*/ 76200 h 228600"/>
                <a:gd name="connsiteX1" fmla="*/ 71438 w 152400"/>
                <a:gd name="connsiteY1" fmla="*/ 76200 h 228600"/>
                <a:gd name="connsiteX2" fmla="*/ 101918 w 152400"/>
                <a:gd name="connsiteY2" fmla="*/ 0 h 228600"/>
                <a:gd name="connsiteX3" fmla="*/ 29528 w 152400"/>
                <a:gd name="connsiteY3" fmla="*/ 0 h 228600"/>
                <a:gd name="connsiteX4" fmla="*/ 0 w 152400"/>
                <a:gd name="connsiteY4" fmla="*/ 123825 h 228600"/>
                <a:gd name="connsiteX5" fmla="*/ 60960 w 152400"/>
                <a:gd name="connsiteY5" fmla="*/ 123825 h 228600"/>
                <a:gd name="connsiteX6" fmla="*/ 23813 w 152400"/>
                <a:gd name="connsiteY6"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228600">
                  <a:moveTo>
                    <a:pt x="152400" y="76200"/>
                  </a:moveTo>
                  <a:lnTo>
                    <a:pt x="71438" y="76200"/>
                  </a:lnTo>
                  <a:lnTo>
                    <a:pt x="101918" y="0"/>
                  </a:lnTo>
                  <a:lnTo>
                    <a:pt x="29528" y="0"/>
                  </a:lnTo>
                  <a:lnTo>
                    <a:pt x="0" y="123825"/>
                  </a:lnTo>
                  <a:lnTo>
                    <a:pt x="60960" y="123825"/>
                  </a:lnTo>
                  <a:lnTo>
                    <a:pt x="23813" y="228600"/>
                  </a:lnTo>
                  <a:close/>
                </a:path>
              </a:pathLst>
            </a:custGeom>
            <a:solidFill>
              <a:schemeClr val="bg1"/>
            </a:solidFill>
            <a:ln w="9525"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8C342926-515B-49EC-97BF-79F7444F21DF}"/>
              </a:ext>
            </a:extLst>
          </p:cNvPr>
          <p:cNvGrpSpPr/>
          <p:nvPr userDrawn="1"/>
        </p:nvGrpSpPr>
        <p:grpSpPr>
          <a:xfrm>
            <a:off x="1055994" y="2459978"/>
            <a:ext cx="388989" cy="383815"/>
            <a:chOff x="1055994" y="2436706"/>
            <a:chExt cx="388989" cy="383815"/>
          </a:xfrm>
        </p:grpSpPr>
        <p:sp>
          <p:nvSpPr>
            <p:cNvPr id="29" name="Oval 28">
              <a:extLst>
                <a:ext uri="{FF2B5EF4-FFF2-40B4-BE49-F238E27FC236}">
                  <a16:creationId xmlns:a16="http://schemas.microsoft.com/office/drawing/2014/main" id="{DF69717E-2F0C-4CE4-BC26-EA245F89B35E}"/>
                </a:ext>
              </a:extLst>
            </p:cNvPr>
            <p:cNvSpPr/>
            <p:nvPr userDrawn="1"/>
          </p:nvSpPr>
          <p:spPr>
            <a:xfrm>
              <a:off x="1061169" y="2436707"/>
              <a:ext cx="383814" cy="38381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Gears">
              <a:extLst>
                <a:ext uri="{FF2B5EF4-FFF2-40B4-BE49-F238E27FC236}">
                  <a16:creationId xmlns:a16="http://schemas.microsoft.com/office/drawing/2014/main" id="{EDA183B6-35C2-4498-B48F-390E2A28DB1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5994" y="2436706"/>
              <a:ext cx="383814" cy="383814"/>
            </a:xfrm>
            <a:prstGeom prst="rect">
              <a:avLst/>
            </a:prstGeom>
          </p:spPr>
        </p:pic>
      </p:grpSp>
    </p:spTree>
    <p:extLst>
      <p:ext uri="{BB962C8B-B14F-4D97-AF65-F5344CB8AC3E}">
        <p14:creationId xmlns:p14="http://schemas.microsoft.com/office/powerpoint/2010/main" val="1946815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02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179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801997-BF2D-4301-9FBB-11AE1C90AAEC}"/>
              </a:ext>
            </a:extLst>
          </p:cNvPr>
          <p:cNvSpPr txBox="1"/>
          <p:nvPr userDrawn="1"/>
        </p:nvSpPr>
        <p:spPr>
          <a:xfrm>
            <a:off x="95558" y="739570"/>
            <a:ext cx="4159045" cy="1323439"/>
          </a:xfrm>
          <a:prstGeom prst="rect">
            <a:avLst/>
          </a:prstGeom>
          <a:noFill/>
        </p:spPr>
        <p:txBody>
          <a:bodyPr wrap="square" rtlCol="0">
            <a:spAutoFit/>
          </a:bodyPr>
          <a:lstStyle/>
          <a:p>
            <a:r>
              <a:rPr lang="en-US" sz="2000" b="0" dirty="0"/>
              <a:t>Drag the descriptions below to the correct locations. If it applies to both, put one in each location.</a:t>
            </a:r>
          </a:p>
        </p:txBody>
      </p:sp>
      <p:sp>
        <p:nvSpPr>
          <p:cNvPr id="4" name="TextBox 3">
            <a:extLst>
              <a:ext uri="{FF2B5EF4-FFF2-40B4-BE49-F238E27FC236}">
                <a16:creationId xmlns:a16="http://schemas.microsoft.com/office/drawing/2014/main" id="{24F23AEF-D053-4FF8-83F5-A0BE25A021BC}"/>
              </a:ext>
            </a:extLst>
          </p:cNvPr>
          <p:cNvSpPr txBox="1"/>
          <p:nvPr userDrawn="1"/>
        </p:nvSpPr>
        <p:spPr>
          <a:xfrm>
            <a:off x="4467225" y="847725"/>
            <a:ext cx="3733800" cy="369332"/>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dirty="0"/>
              <a:t>SALT WATER</a:t>
            </a:r>
          </a:p>
        </p:txBody>
      </p:sp>
      <p:sp>
        <p:nvSpPr>
          <p:cNvPr id="5" name="TextBox 4">
            <a:extLst>
              <a:ext uri="{FF2B5EF4-FFF2-40B4-BE49-F238E27FC236}">
                <a16:creationId xmlns:a16="http://schemas.microsoft.com/office/drawing/2014/main" id="{2B0111AC-360A-4C59-BEC1-17D174F888A3}"/>
              </a:ext>
            </a:extLst>
          </p:cNvPr>
          <p:cNvSpPr txBox="1"/>
          <p:nvPr userDrawn="1"/>
        </p:nvSpPr>
        <p:spPr>
          <a:xfrm>
            <a:off x="8201025" y="847725"/>
            <a:ext cx="3733800" cy="369332"/>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dirty="0"/>
              <a:t>FRESH WATER</a:t>
            </a:r>
          </a:p>
        </p:txBody>
      </p:sp>
      <p:sp>
        <p:nvSpPr>
          <p:cNvPr id="6" name="TextBox 5">
            <a:extLst>
              <a:ext uri="{FF2B5EF4-FFF2-40B4-BE49-F238E27FC236}">
                <a16:creationId xmlns:a16="http://schemas.microsoft.com/office/drawing/2014/main" id="{B2BDE8A9-BCEE-4CBC-80D9-9DFE80D3E210}"/>
              </a:ext>
            </a:extLst>
          </p:cNvPr>
          <p:cNvSpPr txBox="1"/>
          <p:nvPr userDrawn="1"/>
        </p:nvSpPr>
        <p:spPr>
          <a:xfrm>
            <a:off x="4467225" y="1323975"/>
            <a:ext cx="3733800" cy="3952875"/>
          </a:xfrm>
          <a:prstGeom prst="rect">
            <a:avLst/>
          </a:prstGeom>
          <a:solidFill>
            <a:schemeClr val="accent5">
              <a:lumMod val="20000"/>
              <a:lumOff val="80000"/>
            </a:schemeClr>
          </a:solidFill>
          <a:ln>
            <a:solidFill>
              <a:schemeClr val="tx1"/>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8F149C27-F721-4606-B2C0-95CEBF84605A}"/>
              </a:ext>
            </a:extLst>
          </p:cNvPr>
          <p:cNvSpPr txBox="1"/>
          <p:nvPr userDrawn="1"/>
        </p:nvSpPr>
        <p:spPr>
          <a:xfrm>
            <a:off x="8201025" y="1323974"/>
            <a:ext cx="3733800" cy="3952875"/>
          </a:xfrm>
          <a:prstGeom prst="rect">
            <a:avLst/>
          </a:prstGeom>
          <a:solidFill>
            <a:schemeClr val="accent5">
              <a:lumMod val="20000"/>
              <a:lumOff val="80000"/>
            </a:schemeClr>
          </a:solidFill>
          <a:ln>
            <a:solidFill>
              <a:schemeClr val="tx1"/>
            </a:solidFill>
          </a:ln>
        </p:spPr>
        <p:txBody>
          <a:bodyPr wrap="square" rtlCol="0">
            <a:spAutoFit/>
          </a:bodyPr>
          <a:lstStyle/>
          <a:p>
            <a:endParaRPr lang="en-US" dirty="0"/>
          </a:p>
        </p:txBody>
      </p:sp>
      <p:pic>
        <p:nvPicPr>
          <p:cNvPr id="8" name="Picture 7">
            <a:extLst>
              <a:ext uri="{FF2B5EF4-FFF2-40B4-BE49-F238E27FC236}">
                <a16:creationId xmlns:a16="http://schemas.microsoft.com/office/drawing/2014/main" id="{44719D39-BF1A-4F2B-9973-BC4B465D15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6045" y="1690367"/>
            <a:ext cx="549913" cy="548640"/>
          </a:xfrm>
          <a:prstGeom prst="rect">
            <a:avLst/>
          </a:prstGeom>
        </p:spPr>
      </p:pic>
    </p:spTree>
    <p:extLst>
      <p:ext uri="{BB962C8B-B14F-4D97-AF65-F5344CB8AC3E}">
        <p14:creationId xmlns:p14="http://schemas.microsoft.com/office/powerpoint/2010/main" val="133766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st Look Layout">
    <p:spTree>
      <p:nvGrpSpPr>
        <p:cNvPr id="1" name=""/>
        <p:cNvGrpSpPr/>
        <p:nvPr/>
      </p:nvGrpSpPr>
      <p:grpSpPr>
        <a:xfrm>
          <a:off x="0" y="0"/>
          <a:ext cx="0" cy="0"/>
          <a:chOff x="0" y="0"/>
          <a:chExt cx="0" cy="0"/>
        </a:xfrm>
      </p:grpSpPr>
      <p:sp>
        <p:nvSpPr>
          <p:cNvPr id="3" name="AutoShape 4" descr="Image result for human">
            <a:extLst>
              <a:ext uri="{FF2B5EF4-FFF2-40B4-BE49-F238E27FC236}">
                <a16:creationId xmlns:a16="http://schemas.microsoft.com/office/drawing/2014/main" id="{87C390DC-99C0-F346-812F-9853897B5AA1}"/>
              </a:ext>
            </a:extLst>
          </p:cNvPr>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sp>
        <p:nvSpPr>
          <p:cNvPr id="4" name="AutoShape 10" descr="data:image/jpeg;base64,/9j/4AAQSkZJRgABAQAAAQABAAD/2wCEAAkGBxMTEhUTExMWFhUXGBgYGRgYFx4aHRsdHRobHx8bGx0fHyghGhslGxgYITEhJSkrLi4uGB8zODMtNygtLisBCgoKDg0OGxAQGy4mICYtLzArMy4vLzA3LzIvLS0tLy03Mi0vLS0vLS81NS0tNS0tLS8tLS0vLS8tLy0tLS0tLf/AABEIAL8BCAMBIgACEQEDEQH/xAAcAAACAwEBAQEAAAAAAAAAAAAFBgMEBwIBAAj/xABCEAABAgQEBAMFBgUDBAEFAAABAhEAAwQhBRIxQQZRYXEigZETMqGx8AcUQlLB0SNiguHxM3KSFUOisiQWFyVT0v/EABoBAAMBAQEBAAAAAAAAAAAAAAMEBQIGAQD/xAA0EQABAwMCBAQFBQACAwEAAAABAAIDBBEhEjEFE0FRIjJhcYGx0eHwI0KRocFS8RQzQxX/2gAMAwEAAhEDEQA/AFesUAEoDAAADkAwAtFmgw9KVk5gUi5I00cwNJVMWw00+MFK1cuXLEozEJJZSsygDl233I+Ec4++Gjc7rojYBD6oqnzCpmADDom+uz3fzi9U1smklhUw3bwoHvK8tg4FzAGv4plywU06QpX5yLA8wDcnvCrPnqmKK5iypR1J+tOghyOjdLbXhvbr9knNWtjFo8lWMaxWZUrK1nSyUjRI5AfM7w7/AGf4f7KSZqtZhBH+0afG8KHDuFComhJPhT4l9uXcn9Y0dc9IAAYCwA5DTTkzx9xGQNYIGfH2XnD4i5xmf8FYqZyj27+gMQyZJJ012BLd7bX5xXRMClCxPPTn2cfV4KUgSnXb4W+u/nEZ3gCrg3RGWlMmUqYQ5FgLDMdhbbftC5TS1LUqaslRUSXUSd3Ycg5LDaAmLcVKqatEiUwlAkE7qt4iCzp91nF+sNHtGS1tTYa/VzzjboXwNGrd2fggxyNlcSNgoFtY6s1i99dwx2ghhsgXOgFydgP26wPllz8G/wAR5xlV+xoFpCmVOIlhruD740t4Q3nGQwyPbGOpW3yCNhkPRIvFGIipqlzE+4AEIfdKd/MufOBoAj63wEegPHWMYGNDW7BcjI8vcXO3K0r7OcUTNkfdSr+JKKigH8Usl7c8qizcmg4cKzHp9fXnGMsxCkkgggggsQeYINoYZnHNeUZfahOxWlCc5/qax6hj1iPWcLdJJriIF97qvS8UDI9Dxe2yc+J+IJdEkoQQqoUPClnyPbMvlbRP6Rks9SlFSlEqUS5JLkk6vEs2YpRKlKKlG5JLkndybk9YjKmBh+jo2UzbDJO5SNVVvqH3O3QLWuHE/wD4+nA3lg/Aj5mKs1Hi1e/b/EWcCJRh9MDb+GD6u3wIiiuoSNX9f7do5xwJlfbufmulaRymX7BFqGYEpclgLk8g0ZFilcZ8+bOL+NRI7aAeSQI1JWC1FRIWhKcgmJKcy/CACwJ5mylGwu0WsI4OoaVOVUtNRN1K5ocabIfKlLjcE31h2ikjpg6R+5wElWxyVBaxmw3WbcDys1WCQ4lpUrR2NgDfcEgw+19Rr0t8T9ecMaKKkVZEmXLYAZpSEyyzu1rEOTqIUMXlKlTVS1F8pseYIcH0MDqJhUy6h0CJTxmnj0HdDakw5YOoChlZLOCVN+ZyL9dPhCRWrYG8Gfs6xRavbS13kISC+6VqOieYIzEjZusfTMdyC4dF82QCUAqafPW5d/OwEQf9RXa5LQ1TKaQuyFDMz5fdP978opVPDm4EJNmZ+4WTJd2KDoxZSTqWffX67RNOrpc0NNQmYHs7Ejs4cam46xDVYKpP+P7xwrBJnszNcMNiLta/a4hhjmHLSsuz5gvJ2CSVe4VyzfU5h8b/ABgdishdLImLuokFKVIc5SQfEbeEDmY89spJtbz+cXKXEiDYsb8u/nv1hgFwsXZCw5twQ02WWPHsPuPcOS5yFTZCQiaHUUp91ba2/Cq22u+rx9FyKpjkbcG3uoMtO+N1iFewiQEJMxdkgO/15CFLjVYXNTN/On5FgPIW8oM8T4kEqEjMAEe9fVXL+kW7vClitb7RQbRIYdfr9IRoona+aevyT1ZKwsLeqioaOZNUES0FajsA/ryHUwyyeAK1QciUl9lTA/wf5wY+zGUkSZyw2crCT0TlcdWJJ75ekM86eU89f07Rmr4g+OQsYBjuvqagZIwPcUOo+G50lARLkpNgVFK0gKUzPdT/AFZniGrwmsT4vYqUN8pCzpySXcQVnVq9X5fEa8vKPUYspPfq5bmz2HpE3nuJ1EXVLlACwNkFrKafIb2ktaXD/mDHmUvd7MYXOIOJFZTLSS6hcnkeR5xpFNxEsfib5d2DXiSfV008gz5EqapmzLQlRbVnUHbzgkVRE1wc9iDLBK5tmOCyvgqQnMqarUEJT8yfkPMw4za1JLZvr6EN9FKpAGlypcu591CCPTLeJ5tKg6Jp1u/vIAPoEmM1FUyaTX9F7BA6JmlKFDNGYXhZ49xj2tQJSVDJKS2g98+9fdgALco1NNChF/u0kWJzIlgj1CSR8IALwDC5hUpVOApRctMmC+5Az2P7xqmlhil5j77Yws1MUssXLbb1ysm9p8Y6BH0If8e+z6WZJm0RmFaQ5lrIUFADRJCQQvdiS8Z9Ry1zVCXKQVqVokBz/YdYvQ1EcrdTDhQJaaSJ2lwXWaPnEN1J9ndQpLrmypamslyryURYHtmhYxjD51MvJOl5FEOLggjmkhwRHsdRFIbMcCV4+mljF3NICrxMrC5i0SlABpyzLljdRBAJA5Alnte0OH2R4PT1M2f94lJmJlpQQFE6kq2GoZNw/LVzGh4vgdLNmSDLTIQqQTlKUkEAv4QEslsxzOQd2ZyYBUVjYiR1+yYp6N0lj0+6CV0lS1JkSrkMly7ABhmUbkAbnpFygwOTIZc0+2m7DSWD2LFTcz6AxemrTIdHuvfNqV31cMGD+XJ4CVtSSe+vL07vHNiRzRpbv1K6PQHZOyv1+LudSb6O4boAQ3xigqaJgcKIUdRlADMN35xHTSSVEg6vvtY3s525aQSnIlSUGZOUmWgfiJ36XueggRIBsMlaJsM4C8wWmOZz6/TWhc4hrEzalSklwGSPIN6O/rBLEMcKgZclJSkggrPvHtyG3PtAEU5uel4PAwtJc7dBkdqwEFx2oCU+UO+A4WmlpEoPvqHtJh5k7cy3uj+8AcBwgT6l1t7OV41A3cg+FJ6Pc/7YZsUqCdN/kP7/ACg9VJ4WxD3P+LFNH4jIfYIVVIzG7Odbf2vFiiT7FCpmYoSkZlKBIdg9w7HsREtJRlZBIIGz7tyjvGJftVewFpSMq5p0ClM6ZfYAhZ7pHOFg4E6Tt1Ry3F7Z6Ibh3Fk5SM06UhYUSQB4FBJNgSAQSA12EGaPEaeYlSQQgq1TMDX5g+6T/aAtVLDsOwiCpCJUtUxdkpDnryA6k2gjmRvPhFieyEAWDJwERxTBiGbTm3zN4DKoFA2B8gfhCpT8Z1aJhWmYcpUT7JXiQByAOgAbRjDDSfaIgt7al8QYkoUGJ/2qFge5h00VVGMWd+eqVbXwu3wj+G05SL2JPoN/g/pH0BaHjtM6elCpYlSykpCirMcx0KiwADONNxH0AlhkYfE3dHZNHILgrPpUqZOWcoK1qJJa5vqT+8NGGcEKJBnrCR+VFz66D4wbosksBkpA6W+VzHaas3UCS1nF25P6RQmrZXYjFkrFQxtzIbq/hEqXSOJSLFswKi5bQuSz6/KDQr6VQZSwnosEN53HxhTVioN831p20jukkTql1SkOl/fUQlJPQn3mu7O0TXwGTxSE+/8A2nNbW4Z/ATjT0sqaCJa0LDWyqBPmHdr8oiqMFJ2J137/ABhNr+HaxDqCErYE/wANbkdgQFHsm5gXJ42qZNhOmWYZVB9OeYODHjeHyPzC8H89EJ1UGGzxZO8/B1JPP65xAuhWNnGx53YQv032mVBISJaJilEAApYl7AOlQ1h9pcSC0pM2nKH1yrCh11AJHnApYqmC3MA/lEimZJ5LpfUFi+41vHsuuWLZiX59t9YY1z6UnIV5TyWhSW/qUG8iRHNTgoZwLEP0IPWA84Dztsih2cFDKXGlJLuH5j9+cXl4lKm/6stJ/mJY+qWPlFBeCkEt9evlEH3NaTcH119Pn1jQcz9pWr38wTNQ06HCpcwpH5VHMLcjqN9jC0jh40K50yUgqTMUVFbBkJJcIsXABPvFtoiTVTEF7/W8FqDFSPeLHsP8eRjYeWNI6He3VeFgc4HqNrodLxYkj0vAL7QZqZtMCR45agUnXwmxDvoTl5+7DBxLh6Ey/vEsZQ4C0gML6KSHs526xnlaJlXPRTyi7nxcgxuo9AL/AN4cooW8wStNgMpWrlPLMZFycJm+yBDS6qY+8pHYeIk/Eeh5wxzKlSVas/112v8ArEmEIlUqZdKhIEtRAJuCVn8RN9SwbZ+QivitOyjq/wBbeXpC1TIJ5i/odvgj00Zhi0dRui1LORPQZc0lQOlxmSbgKSebkfHUGBf3VSZhlqGZi4Ojg6K313B6iKVPUkKBZuTWv0vpBrEqn/46p+i5SSo2/CHzW5hi2u9r2GQfJ/CJcDx/yqGM8QyKFLK8U0h0ygb6WKj+FPXXoYy7iTFZ9UoTZqnFwlKbJS2wTsbu5uXgVPqFLUVrUVKUSSSXJJhl4TwkzElUy8pRsj8xSdegDEdbxehpYqJnMOXdT/gUOSeSrk0jA7fVNmApVMkSlkXUi/e3zAghU0uVJUQwAcu57nT945QhGpH4ShgbKSXsRodTeFfjqUZUmUJTpQVqCgFKcnKw1Js2cN1iRG0TzaQbXP51VeRxhi1EXsFNwZxGlVcuWbS5yciHLeJLlJPLN4g3Mph9VhKlmMEWGh74FxWvnzbVZyy0AFKy7pNgwILsWdRvoHvDvEOH/wD1Y6wAzf8ApT6Oucf0yLknC0cShK8IvNIcJPzLXCQ94FYhMCRlBJJJUVH8RJck9HJiZcxMpKiFZlqLrWq6lHryHIDTpAeYpUxQGpJYee0RmMyrBJAzupsPolziTYJfxKOg6d+gjziLhNNSEy/vnswL5fYuFK5k5xYCwDczeCdbMTJQmUnQAOeZ1Kurv6NAmlnqUpnGrwdkr2u1s6IT42vbpf1WX4tgs2mnmRNACxuLpUDcKSdwYoKSRrGp/arKSKWnWSBNE0pTzyKQSryBSj16xlijfnHTUdRz4RJZc5URcqUsBXyk2B5x9BTBeHqipP8ADSyd1qskee/YPHkafVRRmznAFesp5Xi7WlPOH0QmrdX+mhioAsSTonsWLmDKq72ZyoGUfy+EdrQD4OxczhMlrQJawQsD8wsDryIHrF2rBSp30069/XeOfma4SaHdF0ETmubrCJVuGSquWPay0laigZke+PGLEi5GUqsevlcxCpyEJljKlIASnQJDBu4a3rFPBqxzlO7G3Q2IOxB6QVM6WpSZUwgTVJUU6ssJbxA82ILbdYVke+2k3IC2A1p1DqhEjES/qSwB/wAd4gxXCaWsH8VOWZ/+xLBXmdx0I7RcxDBykuncEt9fOBq5eQbG7aH100/ePY3C+qM2K+dZws8XCDUvAU6RUS5sopny0qch8iwL6pJu1tC55Q6hZUgZXBSGIZlAsNRseh5iB9PiRDHU6fXq7wbp6+VMb2iQ9hmZldgpr9o1USyTWMm46ryGJkV+XsUN1BKrAOWYEF9vj+kQ0ilyw0qYuWAfdBdP/Eu/cCCsykmMTkTORbKUEFTbkpIFw2iSXfygW6VkgHx2UUK8CxbdBvofJoGNTR6f0tHS42Kuo4gmJA9pKRN5lBKFM+6WIfs2m0W6bEaadbMZajtNGUeag6R6wCUhQ1b0/wA9bR4lYOoubWYfOMOjY7Nv4x9lnRbY2TIvCxMBKSlQG6SCPURQ/wCiLzBhr9cooqw5C2U6kl/CtCsi088qgXFra/OF/ianxSSHRVVE+QQXZRK030WE3UOulto3BTiQ6WyW9CFiV74vFpuPRE/tBxtEuT91lnPNUpLhN2Z2T1VmIts3lFbhTBhSIKlsZ0z3la5R+QfqefaFzhOjJmGfNDEOlAOo5q6HYdzDoCS4fX6/s0OVFoWchhx+49/T2Q6cGR3Odv0+qq4p4gSCXt5dQXfWGGbNTPlCam7i4GqVD3g9m311tzgMpIAPkxH92jjhrFUioVSKN1pVMSOSgHPqlz/TC4YXsIA2yjucGOBPXCjVJOYlh5kC3Ry/wgvhSgvMhfiSsFKnFikpAI9GHpFXEZGXYs4uPOxbfS0c4VNAUALuRfz+rwNxJbdbAANlkeK0JlT5khnUhZl6G5CmcdDr5w90CBKSlAZkpAt8T5l37x39oeCZamTWJ92apKV9FpFj5gf+PWK0lfWLM84niY4ds+6k08XKe4Iqmd1gdxmc9Iu3uKQod3CSfQn4RKlUCeJqp6dY193/ANkn1hWnj/WaR3Canf8ApOB7JPkylTFJSkEqUQABqSTYDzjXuFcCTQyCFEGcu6yC7ckg8hv1gXwDw593R95nBpi0/wANJF0J5kfmIA7A9YYJi8538494nWcw8pnlG/qs8PpNA5rt+irT1OYvYJTAKMxVsot3I18rn0iupIAzK0DeZNgkcySQAIt1ajJlhB983Xf8RtlHRLZf6X3ibc2wqBAvlCMSmFRfnb1L258rdYtcPUJUsFj6fW/6wKWCVdIdcDkiWgrOiUlXmdB62j2d2hgaOqETclyyL7S8XE+rKEqeXJ/hp5Zh75HdQb+kQoxs6eGKG6lyAok5iVLUdSTc5niNfDWHWH3cAgkhlLSX5EvfttFmDidPHGGNBsB6fVTJOGzucXEjK+lKEmVLlCwShIbsA/m7x9FquoZCjcrSToQr9wbmPolDQ7LjlVrubgDCTZNUqTNTOCQsoJOU6FwxB7vDfiCEzEhaS4UAoEbg7+hELs2kLXfl8vSDnDCnlGSWzIJKQ98pubHYH59IanOpocNwgxjS6x2Ko05IVoS24Gn6wxSyJ0oy85SWdKx7yTspJ5gjnoLwDrKfKSx6H5sR5CLGGTwFM5Ftvm0LPyNTd0UD9pVSi43MhRpq+WfaIVlMyWAUkEAhRGrnWw30EMctEipl55K0rGoI2vyYEG28LXHODJWqXUpA8XgmX3bwnzDj+kQGpsJIUFSyUr0CkFleRBeCvp4JGiRh0k722v7dEo100bi05CaqzClIJs93067RTlTCgnX+/rFnDcempdFSDNHu5gkBY6EAAK+feCxo5U4ZpagbX5juLEQu4ujw/I7hMNcHbYKHysYUO+hPyYaQTl4sJgaaAp9jr3SQxSRe4L3MBqygUgsxPWKkuWoKFjqI9AaRdpWiejhdF8SSqQgz0K9rIGVwbrluWJfRcsWD+8Hvo8V6OrlTQChST05G+2o0+EXpdX7Fw4Crk21NtOQD+RMWqPF0zD/ECSWZRIclJZ766D/xjwlpGRY9x9F9pcDg3CpSpRzWPpy/URan15QRrdi3Q6eTX845k0M5KgJaxNl9XTMDdhlXpuR2EcTqMTHynxXcE3B7a/5gTm6Tnb0W2uH/AGu5qpU8NNQ6mYK/FzYKHyMUqrB5qLyVe0AtlJCVjqdArlz7tFX2Kkljv1+B/aJ5FeQW5W6Do/e3lvBQXAYyF4Wg+iBYtjPsZayoFKxbKQxzbAg369rwncP4oU18qeTleanN+JkqLEeh8o0zHsFlV8sZ/DMSDlWCLEtqNFBwP0aMuxPBplHPQmcPDmCgpLlKkg7Hm22t4scOfA5jmjzG9x9FJr2zNeHHyjZa/jsgOWD9hsBob9HgbQg5yEgs7/p5d4O42kahrgOCdRb0O3nAGjIze6fXe7MOhYxFafCQq56FQ/aKshFINU+0WTsXShh/7KhakLtB/wC0sfw6U7Zpob+kN20hSlzmv9fPnFOlZemZ8fmVNldaZ350RNdR9fWkFuG8ICv/AJE4eAXQk6KII8RH5QQG5noIHcP4SqpU5tJSfErnvkT1I1OwPaG6uqPwpYDSzMANLcoBUS6PAzfr6JiCPX4nbfNRVdSVK+ue8WKZDB+hckswvvtbyiKgpcx6QJ4knLqJqaGQdSPaKGmrsf5Ui5veE44+Y/Q3Hc9k0+TQ3UfgiWEPOmfei6ZErMJLuPaLYgzCPygEgf2MVMVqM5Pe19oJYoUykJky7IQkJA3Yb9zr5wDzOet4KCHG42GB+eqHkCx3O6tYVTFahY625fX7w1YogpQiSnVgpXIlrDqwc+YgXTrTS08ypWxCEZgNHP4U9yWELWFfaahaT98lHP8Amlfif+UmzDkfKMinmnu+MXAwhPnjieGPPqjlVNLhtL6+dz2ihUzSka36W1O/M/uItI4xwtSXM5SDyMtb37JIa3OL1DMo6gNKny12bKFMQD0LNePNEkWXsI+CJ/5EbzZrkvCpKbuq42N99Y+hiqeHgzjlsdu4/aPo0JWHcLWe6S5PFYFptP5y1for/wDqL1BxFRlaVpmmWpLWmgpsbFLuRoT2gLNkA7QNqsNB2imIYHdx7fdIukmZ1v7rSsWQD4kkEKAOYEe6zgjZtDAdM1lOQNbt9PEvBs9UylMpdzJZAO5QQcoPZlJ7ZY5qEZVkWLdvK8T9Oh5YeidDtbA9G1Uxn0q5YbNZQe90kKt1IcecCqTDybEGL2CVfiS1rm1/W/o1telsu4zkrk10+WFKYLJSxNkrZQA6MoDyjdHA6Zzo9VrZ2QaqcRWfa91qQwhXKPE4OsLC0kpUC4UCXfv+kI9HTzAhKTMmWA/GpvK9oJSJcy38Rf8AzV+8eOp3N/f/AF916JtX7f7TzJVOb+IEzB2ZR7s4+EdUwSVe4UK/CX/wx9Yz3ijFJ1PKQEzZgWsllBZ8IS3W+rQqr4krC/8A8qcXsfGdOz28o1Dwp8rdYcAgzVzInaSCtVxalWFPflzttrrp8IFy1FyCRc6s9/0ha4U43nylJlT81RKUpKfEolaSS3hU9wX0PIMRd9HXIlTj4FJfcaK9D8/jA54n0p0vFx3CNBOycXGChNFiak/iuNCz6DvpB410qYwmBy1lCyh5jvu4HKAFThuVWjD+3WIJailuXP68oHYHLUfP7k0zac5XB9qlha+Y3OqdC1rgne0DptCJhzJUk9XZjpdt/wBjEFLiig503tzd7QZTMRON/BNZs41ex8Q0WPi2hG47WPb5L3Nu6CoSZaruNb82izVyUT5eWYlK2v4mLFmCgf1iStplAhCykG5SwLGwcpYActvlFeT4Tcu+uvJu0ZdcG+xW22IsdkVxVQmITM2UkE/BwfMeohdkpGbS72/w14LU2MSElNNMUxU5QVMASSXQPXMH1JI5RZ/6YnMFFRtpzYbD94+c/QTcb7LDSDjsgvH9AZ9HmRYySZqkl7pCSCObgEnyjPeHsLmVczIhwgHxzGcJHwdR2EbCUulYcMsKClC7O4LPYqF7c9YDSzKppSZEjwpSG2zE7lRt4id/7M3S1ro4CwDPRLS0oklDicdV0QiShMmUCEJBAA9S53L3J7xDS0pWoa99fq0eUcr2hsk669Im4sxYUFMVpTmmr8KbWB/MrkBy3LdWVAe94Y3LimXvaxuo7BVeKOI5VGlElKv4i9SPwBvfI5uzDz2YycJyJcuQuoCkrMx0hQILAHxXfUn/ANRGYYDhM7EaogqN3XNmKvlTuT12A/SNanKlSJSKeWnLLSwA57kvuo7k7mKFTBHTRiJpu87pKmlfO8vcPCNkJxAknqNb7xbwjC1TFDl9PEdIlKzfn9PFbj3iD7rL+6Sg0ybLBUvTKgkhk9SxvsOZLhaON8rhEzf5JieVsTDI74Jc+0XiRNQoU8kvJlG5GkxehI/lTcDm5PKEtKIkCY7RLP6x1EELYYwxuwXMSzOkcXOVZSY0LAcPFNKlEpdSlImLBsbEMLaMHtzPqtcM0aJlXJQv3SsO1tLjXb56RonElIS4u+g9In8Sns5sXfJVPhsWprpO2AvMZo8qsySQRooWPqNC8fRexJQUkLHuqSD1Yi3bX4GPojxvIbZWXsBN0vzqCzpLpNwQxB7EfpFCopm11hUwvGZ9P/pr8P5FXSd9Nr7hoeKPHaafKExSkSl6KQpQDHo+oMUJqeWDO49PokIamKcW2Ks8Hhpk2W3voBHLwnQ/8n8osV9OQTe736f4J+UDcNx6RJq5csKcrIlkpDgZ7Bz3I914OY1LYl/r9N/hCUwcJA4i1wmoi0tLQb2VXDFsvR/o7+kLX2p0qUVUieNJiA45mWpnPPwlPpB+kLEHtt9fRiP7TaeUaKXMW4moXlltoSpioEaNlSS/aCUr9FU31wg1bdUB9MqtLl28hF2jkuYpYXUCbKRMH4gHHI7jyg7hsu4gU7i24KPCA6xCz/7QFD70EP7ktIYF2JdXlYj4Qvp5N6a/4ghxFPEyqnrSfCZisvUDwv8ACKIbeOlpmaIWt9AuaqX65XH1V3hWl9pWSU7BRX/xBUH6OBDtiAUkukmxcNYgjcH0hY4FqUy61GbRYMsHkpTZX6EhvMHaNCxCmuXGsSeJSFs4vtb/AFV+HMDoDbe6q4fxUojLPl5x+dLBXmND3DQTkJp6pHtJEwLGtiHBP5k6pPSFDHkCVJWs7Bhs5NgB5n4Qg4fiE2QsLlTFIUN0lvI8x0MCi4c2dpfGdJ/r89l7LVugcGnIWxVNCpJIAftbTcfXOPaecpKg+v7H4tbSBvCnHcupaTVZZc02SsWQs8iNEK06HpoWWfh7Evze+/frE6ZskLtEoz809DKyUamFWvvgWAmYl0kP1BL3B2NjcQt1mIiVMWhag6N9HBDg8tDBdKS+XUlm59G5AX1hb4g4HnVdUqYqdKkywEoFytRYflDDnqr9o3StZI4iU2Ft/wDFmoc5jQYxc32/1KXE8ybWLeRKmTUy3ClIQpQctawZ/wB4Z+EuFp8opm1k6YlIuJAmG7ae0ILAW90X5tcQz4bgooKcopyVpzFS15gVAlg5FiAwAYDqTAyprivfn3+WkOy1Z0cqIWb3KXipRq5khz2CIVmIkhgwbZIZvSw39Yo0VIZh0tEuHUJXbrr0b1ghiGICQPZSmM3dWyLfFXyiaSb6Wbp1xUk2oRTDKAFTTonYDmrp03ih7TMplMtSyxBuD0YvaKCEtqSpaj3Kj84LUsoSAVrvNI8kg7DmrmfIdftAaL/hXzb3UdJhsqilKTJAdSipSmu5Nh/tSPCB584FTVKWR/Nz3Gm+0TVlYVE7vy2vHlBS5lWDwW5N3v3XgaBZrdkSweUlCTMmFkJBWpWwADk+QBjJscxRdXULnKF1FkgWZIslPkB84ePtHxr2UsUUuylgKm9EP4UdyQ56DrGcITFrhVPpaZXbu29lE4nUBzuW3YfNehMSgb/XmI5C49CorKSupKylQWklKklwQWPkY1LDOIKesQnPMQicQApKreLoTYgs/OMtQzsdOcQzEc4Uq6NlQBfBGxTdLVvgJtsVtNRKHsUAMQAQ4IIseYPJo9hQ+yvEH9rSkhv9RAOrsywNjYA+vl7HN1MboJSwroqeobLGHLPpaVKISkEqOgFyYdcH4HSqVmqM3tD+EKCQgdbXVva14J0tVJlAiXLQgfygAnuRc+cezMUs3P8AeKlRWyyYjGn5pKnoI48yG6UsW4ZmyJmeR40pIUGIzJIvpYquNQI0/ETnQiZoFJSvR9QDp5/KFKbV/WkM2CVCZ1OwIzSzlUG21TbcEfKFKuSR7Gl/TqmaeOON5DTg9EMQopPNjs3wO1tukWOL5Jm4ZOA8Rl5F87JUHPknN8Y5nyGJ5O/y53MH8JpR7GYJv+mZagoN+EguOrgkecK8wMex46EIsjbxuaeyxXhqfUiZlpklajqhnHc7DuY0WXhtfNl5VTJNMSLlJK1sdQAPCH5hUEcNpEU8vLKlZebA3PNStz1Jj1FSpW9+3kYaqa7mv1MYPc5P0QYKPlt0uefYLPsd4Pn0oCnEyXZ1o/D/ALht3uIAoHIbH69I2yqkhVJO9o2UyphLnYAnXy16RhiZjc4qcNrHVDHatwVIr6VsLxo2KlSYO0/GtWhIQVIW1gVpdTdSCCe5hdCjtHgUSWFybMN32h6SJkgs8A+6WikkjPgNlcxfGJtQQZqgw0CQwHlz6mBqhyhmwvgurnAFSPYpf3prpPkn3j6N1hloeAqWXebMXNPIfwx6B1H1EKvraaAaQfgPyybZSVEx1EfErOKalXMOVCFLPJKSo+gjQ+G6PF2Qn23s0PlCZrLLcgliryJEMaZ8uQjLJQmWn8qQ1+Z5+cE8OeWgzV/6ih4QfwpPyJ3HbnEyo4iZW+QW9c/ZUIaARnLjf0wp6UinSUqWFzCCFryhL9EgbfRPIQqvUo3J6Bv2ivV1LnUsbv8AW0eyEhW7aan6PwiaRcXcqAxgI1gt7FyCFJI5pIv8HgZh2ELAzTEKSAHdSSkd7i0McgCRKSwZSkvcXA2Hy9YGoxReayi7s+x8rfRjy+kFq+tqNwqtTXEjJIsNCsan/buB19IBTq6TKOUEqWSwQjxKvzY2vzgtxnh6lezWkqSJoVmQCAkqSzkAB7hQJuRfaKGC4WJCTMKfGbD+UdOSjfyg7WxsZc/x39yghznOsPiUUpwJQzrb2qn/AKB+UHQdSObbQOq6oqMRVNSVE/TRPh1KpSrAHX6+rwPTp8TkS98BeU1Kpfy+ukEsTxaVh8r2kzxTFf6Up7qPM28KRufLWPMbxiRh8pKpic81XuSgb9yb5U9TrpGQ4xiUyonKmzVFSlfAbJHIAWaHKKjdUnW/DPmkKysEQ0M83yX1fVmbNXMJUStRUSsub8yAH9BEdNImTViVKSVrVoAL2v5CLOCYRNq1lEsgBIGZStEjbueQjS8GwqTRoyyw6y+aYpsyt/6U6W+esVqutZTDSMu6D6qdS0L5zqOB3Q/B+BJCEhVSpU2ZYlIVlSk7hxdXJ3hgpsAoSW+6yr2JIJN+5tFNVUSYMYNIKhmJAOyTqe3m0c9NVVB8TnlXWU1Oxtg1YvVSskxaCGyrUluTEhvhECkwd41y/f6kpOZJme9rfKMwfopw3SAZjrYnamB3cBcpINLyB3XEioVKmJmSyUrQQpJ3BH1pHsMPBWBe3me2moeSh2d2WvYdQNTttH0Tqusp2P0vbqPwVKkoppGamusFUNb1jk4i0T0HCdQs/wAVSZSWd3Cj2AB+Zg7ScNUktirPNOvjNu4SlrdCTGXywM639s/ZMMZPJ0t7pTViSlHKgFSjoEgk+kN3AVDWSZqps1IRKWkJUhdlKYukpH4SCTdVrkNeC0rEEITllhKU8kpYDyAAb9Y4mYmraz77/DeE5aovYWNZYHvlMMpQHBz3Xt2TX7SRZXs1Fv8AakdHOZopYjigPhsEguEpdrfmP4/QCF37wtfWL9Jhy1EEhtPQxMMbWZcm7i+MqP2alqtv8i/KDWFUASM6iEhI1JAADXJ5RbpKBMsBSyz2A3VZ2SnUmF/iCgqq1pZUKSm0KHSuZMvqoJsnTTMeseM/WNidLep+ndYe8jyi5SrxzxymahdLTBpblK5n5wCPcbRJIPcNC7g/CVXUAKRLKUG+eZ4UnturyBjScMwCipP9OXnmD/uTGWodvwp7gPFmfXrW+sVG17IGcumbjufmlP8AwXSO1zu+ASzh3AFPLvUTTNP5UeBI89T8IYKVMmnH8GUiXZnSkOW5q1PmY6TTLUdztq8XabCideXKEJ6t8n/sdf0+ydjgjj8jbIfMnLVHhlnf1MGKlMiQHmzEI6KUAT2Gp8oEoxyVPmokU6FzCstmbIlKdSpRN2Afb5wOPW/yNx3+606Ro8xU2DYfnV7RY8CDZ/xK/UDU/wCY+xOrKjY6vr3LeUEsWnpSAlPugEN0Gnxa+7mAaUlTE3clrEd27Rq+o36BaAsPUqApcvccm3b9esGeHaD2kwZvdT4l8mawPMk2ipNlZepNtNdmENdJI9hLCdFWUq+5t8LCNtN8nZYf4cDdc1qxMPIixZrMxSem1ohoKMIUC6S98utxoWj1UolVj8L+m/lFmTMY5SXJ/CA58wNPOE5Xuc6wXxw2wSF9uNWPY0su2YrWsNsAlKfJyfh0iLhWoTPpJbM6EhCgGDFOj8nF36mAv2jYXXVFYub9zn+zZKJbSyvwpDOcr5SS6m1GaFDD62dTrJlqVLUCXDtcahSTY72IjphR82lawHxDP2UWOq5UxcRg4Ww0eDqURy7/ALeUVOJuLJNEhUmRlmVPQAoll2JWXuvXw9n657U8YVs1CkKqFBKtQhKUP5pAPcPeAZV0gcPCfFqmN7dBstz8S1DTELeqnraxc1apk1ZWtWqlFz/jpBHhrh9dWolyiUlsy2/8U81M/beJuGeG1VJ9pMdMgG53U2yf3jQlTUpSEpACRoBoOkGra4Rfpxb/AC+6zR0XM/Uk2+amlmXJR7OUgISNAAw6nqesV50wktEYL+cGcLwsliRe8c+5wZ4nbq50sMBUqXDyWJfXkNILYtWiipZk43UAyQTqo2SDzufQGIcb4jpqLwrU8xnEtICldH2HcmMu4p4km1i8yvDLSTkQHt/MrmrrtB6OilqXhzhZnzSFZWMjaWtOUGUp7kuSXJ6n9TBvhfhtVUc8x006dVaFZ/Kn9Tt3gtwvwhnadUA5LFEt2cbKXu2nh9YacQrQkZU7WDBgO3KK1ZxENJjhye/ZJ0fDi60ku3buuK2oShIly05UpslIDAJHLpH0UZKSox5EbA3VseiDf9QU7u/UWPrrEoKlG97O5+ni1QYVa+/flBiXSS0WUpI6HXTYM58ge0MvlaDZoS2ruhNLSkuT6m0EKXCSdvq0EJU5OiZSlNoVeBPl+P1ESKxEDVQHSWPmour0IhZ75DthbAup6fDkoIzKA2bVXoBbQxdM5KAWARayj4ldwnQebwvqxbXIEpBd21J6neKiZi1nuRe/TSA8knLluw6o1UYwA7HMo/iJc/GzdAwigupmLO7xPSYOTq/+IrYhxRQUrpzGcsOMsoPfkVk5R5PGmMLzpiaXFePmbGPEbKxTYepR6CCqMMRLDzCw+PprCB/90J4mAokS0y2IyEkqOl89m00CQLnWKE77QqxV8sgHmJRPzUbw1/8AlVbjmw+KTPEofwLRajFgi0mSVDmssPTU/CBFZX1kwHxlCfyyxl+I8XxhHmccVpDCYkfzCUh/KzRUn8V1p1qD/wAUP8EvDEfCJW/8f7P+ITuIwn/l+fFNFXhLXWod1H5vDVw7hYpZSpmbxzEiwOiLkDuSx20EZrwjhSq+rCZ0xakIHtFZnW4Ck+G58OZzfpGoYtUE9nDNp2btGK0OitHquTumKQiW79NgELqqgqWTv0MEcLkfi06/V/jAulQVHzhm+7HKiWBdagkkbJ/EegABETZcWYE9qt4ipMNlI/11319mCNACAVi7uQS3QPvE9TOcubagnUf4MeYkp2azBgNgAGGmg19BFenTmL6Pc238rjSPnv0t0jZDa3Go7qzJCiyQWe1mIbzf57RWxPE/ZeBBOXbZ3/EevftHmN4vKoZP3iYXYgJSCHWovYP0ck8niCT7OslJnyCTLU50uk7pULkKD3Dt1MeRMcIuZY2J3WBIwyabqbC65SlO51Z9OfWOeJOFKavQr2iUpnkeGcPeB2zC2cdD5NFyiw0pYt62/wAwYp5DrA5Fy/UNA4qqVkgMZQ6kMePEvzFitEqnmzJKwypa1IPdJa3Q6jmDDbgfCCBkmz1Z3AUJbEC4fxvcsdoauIcEkIxContmWpeYPcJOUe6NH3c+TRAVEx0FTxAvbpjx3KUpaFrfHJnsFJNmgeEMALBgwbkBZhEcuWpWjxZo6VyHFhBuRRy5SDMmkJSA5KrMP3u3nEd0obgZKpHa52UWFYW11WbU/WkLfE/HLZpFFcAMqeLtzygjbTNpuOcBOLOMV1TypQMqn5aKX/u5D+UeZMLISzMdR28tYr0XC88yoyeg7e6i1nEi7wRbd1wskkqUSoqckkkknmSbk94Y+CeHzPmCesD2CDZ/xqGw5pBuTzDc2p8NYEqqnFJcSpd5qtLbJH8yvk8aHWz0SkJlSwEgAAJGgA+cMcQrOWOVH5j/AEF5w6j5h5r9h/a8xSvawPOBElJUef1pHiElar/KJcXxGXSSs6gVZiyE6ZvPQBrvEZjCCGNFyVce8AFzsAKHF8ZlUiAD4pirpQD/AOSuSR8SI+jOayrVNWqYu8xanLBhyAAHRrR7F6Hh8LG2eLlQZq+Z7rswE/Kr1HWYED8su3qp3Pk3aOJNalPuJbVy1ye+8RysOJ+v2ghJwwJDqZI5ksPUxJc5gwqwcBsol1i1aOx9Y5lSVq5xLMxGklB1z0HogiYT5JJaA+I/aAlPhppIt+Ob+iBp3Kj2j2OCZ+GM+JwhyVUbdz/CbKPCfDmWQEi5KmSB5ktA7EeM6SntJH3hY5HKgf1Mc3kD3EZ3ivEFRUWnTlKS+bLYJB6JFhqYrUlLNme5LUsdEkj1h2PhTR4p3X9NgkZa97sRi3zRvG+LKqpGRa8ks/8AbljIk/7ruv8AqJgMAGDO+8FKbhqqX+AAfzKHPo5EXpfBVUbvJT3Ur9EGHWz00Q0tIA9EoaeokNy0lL6X23seUe2b9f7Q2yOBVMPaVKRfRCCr4lQYt0gtS8K0SBdCppG61nb+UZQ3rAn8Tp27En2H1RWcMnduLe5WcKWl/r94u0uA1M0Aokqy/mV4U+qmfyjS5apUsfw5aJQ/klgf3+MQzqlw9zfX6894VdxVx8jf5/P9TTOFtHnd/H5/ii+zfBZkj7yFqQVKQgjKSSyVHMLgBriClVJJtfmG6/tAiRiK5SwuXZQ83H5Tp4TuP8wdp+JaZX+qlco7snOl+jeLyI9YnVHMkfzNyqEJZC3R0VvBMNLuRyv+vb5xdlz86jN2DpRfZw6v6iPQCIKTFxOQoSUKTLU6faLDFdiCEAEsl/xEudGGsSzJgAyi4HLX/cL6cxtaES0h13b/ACRm+PPTovpkxy4exLubBzv2v6jmWuUMouLAa2DF33gdIlOXbncFu1jt0eLWI4rT0csLnTAjM4SA6lFtcoAckOOQBIvAy10jtLBc+i8meGNyVk/2tYoZ1aZY9yQAhN3cqYqV0ew/pHOG77C8SmZJ0kuZaSCl2YZnccxo8ZnjtaKipmzmYLUSANhoPNgHifhnHp1DN9pJIuGUhTlKg+4BDG1jtHWPpC6jETcEAfyucEzecXHbK/Tqxm2Ppf1fWPpKQgEnwjVyb2vtYeh0jJsK+185P41P4g10KsewIdP/ACMFcO+0unqUrRNP3ZrDOrMFp7gDKX1BHK50EV1FPH4yy5HaxTLZY3HTqUVbKMxalt7yir1LxLTYbYPq+vp8Y6qeIaCUjP8Aepag7NLJWfNKX57wFr/tFp02kylzOpZCf1J9BCraerkw1h+OPmqjqqBgy4JlqJsqmlmbOWJaBYPv0A1UegjM+K+Ll1asiQUSElwgs6m/Esjd9ALDrArGsZnVS884gt7oAZKeiRt8zA1cwDW0X6DhbYPG/Lvl7fVRKuvdN4W4apkzGSQ3K8XsHwSdVqyywAge9MPup0fupi4EFsB4NmzCldSDKlWOU++scmfwPzN+kOQmS5EsSpKQhCdAPiSTdSu8bq+Itj8MeXf0ESj4a6TxyYb818hMqllCTJASkXtqS3vK3J7/ANgHVmmKdo6ZUwwWk0eSXmIv+u3lEIu0m5N3FXgBhowAhtdVJpZKpi7sLDmdh6kPyELFPwxU1R9vUzRLCw4zDMprMAhxlTpqRtE0+inVeIIStKfZSpmXMkpUGCnOZj7yjZjpysYY8cnrdTFgPr1vFFhNM0aSNTtz29Ek5oqXHVcNGw7+qGYJwjLkTDMVNTNUB4AU5QDzN1X07X6GPIhl16ncnbmx+Nv8x9A5db3Xfko0UbYxZuAlX/6krFG04jokJHyEVxTzZh/iLUruST/5RbppYi/KSOt+Q/UvFUyNZ5GgfBIMpL+c3VamwSW2jnqVfBg3wi5JwSVuhPm/6mJUkPu/fvHaCTsPlCzpZD1TQgjH7QrFNQy06ISOyU/O8EUTB/lj8z8ooy5Cm6RZkUr6E9YTkdfJKOxoGwV0Vh5/AGOxWEtr5/4EeU9Bvy3P0YvpogBqPnCjiwIwDlRM1RH7D9o6ly1nSz9oJiQGJuQO37QCqeMaSWcozrIsShFgf6yn4CPo2vkxG26zI5keXusrYplfX94kVR2u/wCkLlRx8fwU4bmqZ+iQG9TA6t4yqVJBAlIDm4Q5bb3iYabw+qduAPj9Eq7iFM3Y3TguQkD9j/aIMKw37zMKSWSi6zuHcBI6kjyYwpYHQVmJLP8AHISlsyiWAfkhLOWHTvGlcI4BLpETJcpSllTLKlMHy2sBoL/GPpo204LS+7+wX0cjpjcNs3uVcmrSgZEBkpASkDZmYDsAYiplEkNdvX92azGIahJcXY68w76iCNNLSlJmL8KQConWwDksBEk3PqSqDiGj0VgzkSZS5s0lEtAzKUrUDkOZJYAaksIxniviJdbP9rlKEAZEI1ZLk3/mJuT+gEWeMeKVVsxkFSadJ/hoO5H41c1F7DYdXhfCY6XhvDxTjW/zH+vRcxW1fOdYbLlAiT2ZDctY9UBs+m8SIRY26/2iqp5K4ISel9NWEfBP1pHS2cjrHTpYF/E7N022j5eLjKIlUnKly36/4/aCeG4HOqkD2KUjI+dSlMAL66k76D8UNuG8LSJABW85VvfAyBQu6UfqSYUqK2KDDjnsE5TUMtRkYHcpQwnhypqAFhIRKP8A3JlnHNKfeV0It1EO+D4DTUrKA9pNF/aLDkHmhOiPiesWaqsI8Rvs/wBXgcqoKzlJZ9y7DuzmIk1ZPPjyt9FegoYIM2ufVXKrEifP1irTylLJDC+/LtHVFSZ2Pr/iLtdXy6bKgAqmzAfZoFszBzc+FNi94UAsdDBlMvfi7lMtUulRnWWaz3d9gkC5UeQgMZsyfM9ovOmWwyySQNC6Zi2Jcs/hLN1vF2nlqX/EWSzkC97a25X/AMxSr8QCXCRb594JGzTtlx69lgi5udl7VViZI8AAJL5mDqVbU76D+0WJFbKqg4yiZ+JB1J/l/MPrupVNRnV4iwfyHkI9oKRSlW2+ENmBum7jlCc4k4V/EqDJoC2vOPoMKq5ZWiRMUTOUkrB6AH3i2tjfpePoyJi0DUEPmtX/2Q==">
            <a:extLst>
              <a:ext uri="{FF2B5EF4-FFF2-40B4-BE49-F238E27FC236}">
                <a16:creationId xmlns:a16="http://schemas.microsoft.com/office/drawing/2014/main" id="{DC8644C7-07E7-DD47-99E5-3712360C4ED5}"/>
              </a:ext>
            </a:extLst>
          </p:cNvPr>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sp>
        <p:nvSpPr>
          <p:cNvPr id="5" name="AutoShape 12" descr="data:image/jpeg;base64,/9j/4AAQSkZJRgABAQAAAQABAAD/2wCEAAkGBxMTEhUTExMWFhUXGBgYGRgYFx4aHRsdHRobHx8bGx0fHyghGhslGxgYITEhJSkrLi4uGB8zODMtNygtLisBCgoKDg0OGxAQGy4mICYtLzArMy4vLzA3LzIvLS0tLy03Mi0vLS0vLS81NS0tNS0tLS8tLS0vLS8tLy0tLS0tLf/AABEIAL8BCAMBIgACEQEDEQH/xAAcAAACAwEBAQEAAAAAAAAAAAAFBgMEBwIBAAj/xABCEAABAgQEBAMFBgUDBAEFAAABAhEAAwQhBRIxQQZRYXEigZETMqGx8AcUQlLB0SNiguHxM3KSFUOisiQWFyVT0v/EABoBAAMBAQEBAAAAAAAAAAAAAAMEBQIGAQD/xAA0EQABAwMCBAQFBQACAwEAAAABAAIDBBEhEjEFE0FRIjJhcYGx0eHwI0KRocFS8RQzQxX/2gAMAwEAAhEDEQA/AFesUAEoDAAADkAwAtFmgw9KVk5gUi5I00cwNJVMWw00+MFK1cuXLEozEJJZSsygDl233I+Ec4++Gjc7rojYBD6oqnzCpmADDom+uz3fzi9U1smklhUw3bwoHvK8tg4FzAGv4plywU06QpX5yLA8wDcnvCrPnqmKK5iypR1J+tOghyOjdLbXhvbr9knNWtjFo8lWMaxWZUrK1nSyUjRI5AfM7w7/AGf4f7KSZqtZhBH+0afG8KHDuFComhJPhT4l9uXcn9Y0dc9IAAYCwA5DTTkzx9xGQNYIGfH2XnD4i5xmf8FYqZyj27+gMQyZJJ012BLd7bX5xXRMClCxPPTn2cfV4KUgSnXb4W+u/nEZ3gCrg3RGWlMmUqYQ5FgLDMdhbbftC5TS1LUqaslRUSXUSd3Ycg5LDaAmLcVKqatEiUwlAkE7qt4iCzp91nF+sNHtGS1tTYa/VzzjboXwNGrd2fggxyNlcSNgoFtY6s1i99dwx2ghhsgXOgFydgP26wPllz8G/wAR5xlV+xoFpCmVOIlhruD740t4Q3nGQwyPbGOpW3yCNhkPRIvFGIipqlzE+4AEIfdKd/MufOBoAj63wEegPHWMYGNDW7BcjI8vcXO3K0r7OcUTNkfdSr+JKKigH8Usl7c8qizcmg4cKzHp9fXnGMsxCkkgggggsQeYINoYZnHNeUZfahOxWlCc5/qax6hj1iPWcLdJJriIF97qvS8UDI9Dxe2yc+J+IJdEkoQQqoUPClnyPbMvlbRP6Rks9SlFSlEqUS5JLkk6vEs2YpRKlKKlG5JLkndybk9YjKmBh+jo2UzbDJO5SNVVvqH3O3QLWuHE/wD4+nA3lg/Aj5mKs1Hi1e/b/EWcCJRh9MDb+GD6u3wIiiuoSNX9f7do5xwJlfbufmulaRymX7BFqGYEpclgLk8g0ZFilcZ8+bOL+NRI7aAeSQI1JWC1FRIWhKcgmJKcy/CACwJ5mylGwu0WsI4OoaVOVUtNRN1K5ocabIfKlLjcE31h2ikjpg6R+5wElWxyVBaxmw3WbcDys1WCQ4lpUrR2NgDfcEgw+19Rr0t8T9ecMaKKkVZEmXLYAZpSEyyzu1rEOTqIUMXlKlTVS1F8pseYIcH0MDqJhUy6h0CJTxmnj0HdDakw5YOoChlZLOCVN+ZyL9dPhCRWrYG8Gfs6xRavbS13kISC+6VqOieYIzEjZusfTMdyC4dF82QCUAqafPW5d/OwEQf9RXa5LQ1TKaQuyFDMz5fdP978opVPDm4EJNmZ+4WTJd2KDoxZSTqWffX67RNOrpc0NNQmYHs7Ejs4cam46xDVYKpP+P7xwrBJnszNcMNiLta/a4hhjmHLSsuz5gvJ2CSVe4VyzfU5h8b/ABgdishdLImLuokFKVIc5SQfEbeEDmY89spJtbz+cXKXEiDYsb8u/nv1hgFwsXZCw5twQ02WWPHsPuPcOS5yFTZCQiaHUUp91ba2/Cq22u+rx9FyKpjkbcG3uoMtO+N1iFewiQEJMxdkgO/15CFLjVYXNTN/On5FgPIW8oM8T4kEqEjMAEe9fVXL+kW7vClitb7RQbRIYdfr9IRoona+aevyT1ZKwsLeqioaOZNUES0FajsA/ryHUwyyeAK1QciUl9lTA/wf5wY+zGUkSZyw2crCT0TlcdWJJ75ekM86eU89f07Rmr4g+OQsYBjuvqagZIwPcUOo+G50lARLkpNgVFK0gKUzPdT/AFZniGrwmsT4vYqUN8pCzpySXcQVnVq9X5fEa8vKPUYspPfq5bmz2HpE3nuJ1EXVLlACwNkFrKafIb2ktaXD/mDHmUvd7MYXOIOJFZTLSS6hcnkeR5xpFNxEsfib5d2DXiSfV008gz5EqapmzLQlRbVnUHbzgkVRE1wc9iDLBK5tmOCyvgqQnMqarUEJT8yfkPMw4za1JLZvr6EN9FKpAGlypcu591CCPTLeJ5tKg6Jp1u/vIAPoEmM1FUyaTX9F7BA6JmlKFDNGYXhZ49xj2tQJSVDJKS2g98+9fdgALco1NNChF/u0kWJzIlgj1CSR8IALwDC5hUpVOApRctMmC+5Az2P7xqmlhil5j77Yws1MUssXLbb1ysm9p8Y6BH0If8e+z6WZJm0RmFaQ5lrIUFADRJCQQvdiS8Z9Ry1zVCXKQVqVokBz/YdYvQ1EcrdTDhQJaaSJ2lwXWaPnEN1J9ndQpLrmypamslyryURYHtmhYxjD51MvJOl5FEOLggjmkhwRHsdRFIbMcCV4+mljF3NICrxMrC5i0SlABpyzLljdRBAJA5Alnte0OH2R4PT1M2f94lJmJlpQQFE6kq2GoZNw/LVzGh4vgdLNmSDLTIQqQTlKUkEAv4QEslsxzOQd2ZyYBUVjYiR1+yYp6N0lj0+6CV0lS1JkSrkMly7ABhmUbkAbnpFygwOTIZc0+2m7DSWD2LFTcz6AxemrTIdHuvfNqV31cMGD+XJ4CVtSSe+vL07vHNiRzRpbv1K6PQHZOyv1+LudSb6O4boAQ3xigqaJgcKIUdRlADMN35xHTSSVEg6vvtY3s525aQSnIlSUGZOUmWgfiJ36XueggRIBsMlaJsM4C8wWmOZz6/TWhc4hrEzalSklwGSPIN6O/rBLEMcKgZclJSkggrPvHtyG3PtAEU5uel4PAwtJc7dBkdqwEFx2oCU+UO+A4WmlpEoPvqHtJh5k7cy3uj+8AcBwgT6l1t7OV41A3cg+FJ6Pc/7YZsUqCdN/kP7/ACg9VJ4WxD3P+LFNH4jIfYIVVIzG7Odbf2vFiiT7FCpmYoSkZlKBIdg9w7HsREtJRlZBIIGz7tyjvGJftVewFpSMq5p0ClM6ZfYAhZ7pHOFg4E6Tt1Ry3F7Z6Ibh3Fk5SM06UhYUSQB4FBJNgSAQSA12EGaPEaeYlSQQgq1TMDX5g+6T/aAtVLDsOwiCpCJUtUxdkpDnryA6k2gjmRvPhFieyEAWDJwERxTBiGbTm3zN4DKoFA2B8gfhCpT8Z1aJhWmYcpUT7JXiQByAOgAbRjDDSfaIgt7al8QYkoUGJ/2qFge5h00VVGMWd+eqVbXwu3wj+G05SL2JPoN/g/pH0BaHjtM6elCpYlSykpCirMcx0KiwADONNxH0AlhkYfE3dHZNHILgrPpUqZOWcoK1qJJa5vqT+8NGGcEKJBnrCR+VFz66D4wbosksBkpA6W+VzHaas3UCS1nF25P6RQmrZXYjFkrFQxtzIbq/hEqXSOJSLFswKi5bQuSz6/KDQr6VQZSwnosEN53HxhTVioN831p20jukkTql1SkOl/fUQlJPQn3mu7O0TXwGTxSE+/8A2nNbW4Z/ATjT0sqaCJa0LDWyqBPmHdr8oiqMFJ2J137/ABhNr+HaxDqCErYE/wANbkdgQFHsm5gXJ42qZNhOmWYZVB9OeYODHjeHyPzC8H89EJ1UGGzxZO8/B1JPP65xAuhWNnGx53YQv032mVBISJaJilEAApYl7AOlQ1h9pcSC0pM2nKH1yrCh11AJHnApYqmC3MA/lEimZJ5LpfUFi+41vHsuuWLZiX59t9YY1z6UnIV5TyWhSW/qUG8iRHNTgoZwLEP0IPWA84Dztsih2cFDKXGlJLuH5j9+cXl4lKm/6stJ/mJY+qWPlFBeCkEt9evlEH3NaTcH119Pn1jQcz9pWr38wTNQ06HCpcwpH5VHMLcjqN9jC0jh40K50yUgqTMUVFbBkJJcIsXABPvFtoiTVTEF7/W8FqDFSPeLHsP8eRjYeWNI6He3VeFgc4HqNrodLxYkj0vAL7QZqZtMCR45agUnXwmxDvoTl5+7DBxLh6Ey/vEsZQ4C0gML6KSHs526xnlaJlXPRTyi7nxcgxuo9AL/AN4cooW8wStNgMpWrlPLMZFycJm+yBDS6qY+8pHYeIk/Eeh5wxzKlSVas/112v8ArEmEIlUqZdKhIEtRAJuCVn8RN9SwbZ+QivitOyjq/wBbeXpC1TIJ5i/odvgj00Zhi0dRui1LORPQZc0lQOlxmSbgKSebkfHUGBf3VSZhlqGZi4Ojg6K313B6iKVPUkKBZuTWv0vpBrEqn/46p+i5SSo2/CHzW5hi2u9r2GQfJ/CJcDx/yqGM8QyKFLK8U0h0ygb6WKj+FPXXoYy7iTFZ9UoTZqnFwlKbJS2wTsbu5uXgVPqFLUVrUVKUSSSXJJhl4TwkzElUy8pRsj8xSdegDEdbxehpYqJnMOXdT/gUOSeSrk0jA7fVNmApVMkSlkXUi/e3zAghU0uVJUQwAcu57nT945QhGpH4ShgbKSXsRodTeFfjqUZUmUJTpQVqCgFKcnKw1Js2cN1iRG0TzaQbXP51VeRxhi1EXsFNwZxGlVcuWbS5yciHLeJLlJPLN4g3Mph9VhKlmMEWGh74FxWvnzbVZyy0AFKy7pNgwILsWdRvoHvDvEOH/wD1Y6wAzf8ApT6Oucf0yLknC0cShK8IvNIcJPzLXCQ94FYhMCRlBJJJUVH8RJck9HJiZcxMpKiFZlqLrWq6lHryHIDTpAeYpUxQGpJYee0RmMyrBJAzupsPolziTYJfxKOg6d+gjziLhNNSEy/vnswL5fYuFK5k5xYCwDczeCdbMTJQmUnQAOeZ1Kurv6NAmlnqUpnGrwdkr2u1s6IT42vbpf1WX4tgs2mnmRNACxuLpUDcKSdwYoKSRrGp/arKSKWnWSBNE0pTzyKQSryBSj16xlijfnHTUdRz4RJZc5URcqUsBXyk2B5x9BTBeHqipP8ADSyd1qskee/YPHkafVRRmznAFesp5Xi7WlPOH0QmrdX+mhioAsSTonsWLmDKq72ZyoGUfy+EdrQD4OxczhMlrQJawQsD8wsDryIHrF2rBSp30069/XeOfma4SaHdF0ETmubrCJVuGSquWPay0laigZke+PGLEi5GUqsevlcxCpyEJljKlIASnQJDBu4a3rFPBqxzlO7G3Q2IOxB6QVM6WpSZUwgTVJUU6ssJbxA82ILbdYVke+2k3IC2A1p1DqhEjES/qSwB/wAd4gxXCaWsH8VOWZ/+xLBXmdx0I7RcxDBykuncEt9fOBq5eQbG7aH100/ePY3C+qM2K+dZws8XCDUvAU6RUS5sopny0qch8iwL6pJu1tC55Q6hZUgZXBSGIZlAsNRseh5iB9PiRDHU6fXq7wbp6+VMb2iQ9hmZldgpr9o1USyTWMm46ryGJkV+XsUN1BKrAOWYEF9vj+kQ0ilyw0qYuWAfdBdP/Eu/cCCsykmMTkTORbKUEFTbkpIFw2iSXfygW6VkgHx2UUK8CxbdBvofJoGNTR6f0tHS42Kuo4gmJA9pKRN5lBKFM+6WIfs2m0W6bEaadbMZajtNGUeag6R6wCUhQ1b0/wA9bR4lYOoubWYfOMOjY7Nv4x9lnRbY2TIvCxMBKSlQG6SCPURQ/wCiLzBhr9cooqw5C2U6kl/CtCsi088qgXFra/OF/ianxSSHRVVE+QQXZRK030WE3UOulto3BTiQ6WyW9CFiV74vFpuPRE/tBxtEuT91lnPNUpLhN2Z2T1VmIts3lFbhTBhSIKlsZ0z3la5R+QfqefaFzhOjJmGfNDEOlAOo5q6HYdzDoCS4fX6/s0OVFoWchhx+49/T2Q6cGR3Odv0+qq4p4gSCXt5dQXfWGGbNTPlCam7i4GqVD3g9m311tzgMpIAPkxH92jjhrFUioVSKN1pVMSOSgHPqlz/TC4YXsIA2yjucGOBPXCjVJOYlh5kC3Ry/wgvhSgvMhfiSsFKnFikpAI9GHpFXEZGXYs4uPOxbfS0c4VNAUALuRfz+rwNxJbdbAANlkeK0JlT5khnUhZl6G5CmcdDr5w90CBKSlAZkpAt8T5l37x39oeCZamTWJ92apKV9FpFj5gf+PWK0lfWLM84niY4ds+6k08XKe4Iqmd1gdxmc9Iu3uKQod3CSfQn4RKlUCeJqp6dY193/ANkn1hWnj/WaR3Canf8ApOB7JPkylTFJSkEqUQABqSTYDzjXuFcCTQyCFEGcu6yC7ckg8hv1gXwDw593R95nBpi0/wANJF0J5kfmIA7A9YYJi8538494nWcw8pnlG/qs8PpNA5rt+irT1OYvYJTAKMxVsot3I18rn0iupIAzK0DeZNgkcySQAIt1ajJlhB983Xf8RtlHRLZf6X3ibc2wqBAvlCMSmFRfnb1L258rdYtcPUJUsFj6fW/6wKWCVdIdcDkiWgrOiUlXmdB62j2d2hgaOqETclyyL7S8XE+rKEqeXJ/hp5Zh75HdQb+kQoxs6eGKG6lyAok5iVLUdSTc5niNfDWHWH3cAgkhlLSX5EvfttFmDidPHGGNBsB6fVTJOGzucXEjK+lKEmVLlCwShIbsA/m7x9FquoZCjcrSToQr9wbmPolDQ7LjlVrubgDCTZNUqTNTOCQsoJOU6FwxB7vDfiCEzEhaS4UAoEbg7+hELs2kLXfl8vSDnDCnlGSWzIJKQ98pubHYH59IanOpocNwgxjS6x2Ko05IVoS24Gn6wxSyJ0oy85SWdKx7yTspJ5gjnoLwDrKfKSx6H5sR5CLGGTwFM5Ftvm0LPyNTd0UD9pVSi43MhRpq+WfaIVlMyWAUkEAhRGrnWw30EMctEipl55K0rGoI2vyYEG28LXHODJWqXUpA8XgmX3bwnzDj+kQGpsJIUFSyUr0CkFleRBeCvp4JGiRh0k722v7dEo100bi05CaqzClIJs93067RTlTCgnX+/rFnDcempdFSDNHu5gkBY6EAAK+feCxo5U4ZpagbX5juLEQu4ujw/I7hMNcHbYKHysYUO+hPyYaQTl4sJgaaAp9jr3SQxSRe4L3MBqygUgsxPWKkuWoKFjqI9AaRdpWiejhdF8SSqQgz0K9rIGVwbrluWJfRcsWD+8Hvo8V6OrlTQChST05G+2o0+EXpdX7Fw4Crk21NtOQD+RMWqPF0zD/ECSWZRIclJZ766D/xjwlpGRY9x9F9pcDg3CpSpRzWPpy/URan15QRrdi3Q6eTX845k0M5KgJaxNl9XTMDdhlXpuR2EcTqMTHynxXcE3B7a/5gTm6Tnb0W2uH/AGu5qpU8NNQ6mYK/FzYKHyMUqrB5qLyVe0AtlJCVjqdArlz7tFX2Kkljv1+B/aJ5FeQW5W6Do/e3lvBQXAYyF4Wg+iBYtjPsZayoFKxbKQxzbAg369rwncP4oU18qeTleanN+JkqLEeh8o0zHsFlV8sZ/DMSDlWCLEtqNFBwP0aMuxPBplHPQmcPDmCgpLlKkg7Hm22t4scOfA5jmjzG9x9FJr2zNeHHyjZa/jsgOWD9hsBob9HgbQg5yEgs7/p5d4O42kahrgOCdRb0O3nAGjIze6fXe7MOhYxFafCQq56FQ/aKshFINU+0WTsXShh/7KhakLtB/wC0sfw6U7Zpob+kN20hSlzmv9fPnFOlZemZ8fmVNldaZ350RNdR9fWkFuG8ICv/AJE4eAXQk6KII8RH5QQG5noIHcP4SqpU5tJSfErnvkT1I1OwPaG6uqPwpYDSzMANLcoBUS6PAzfr6JiCPX4nbfNRVdSVK+ue8WKZDB+hckswvvtbyiKgpcx6QJ4knLqJqaGQdSPaKGmrsf5Ui5veE44+Y/Q3Hc9k0+TQ3UfgiWEPOmfei6ZErMJLuPaLYgzCPygEgf2MVMVqM5Pe19oJYoUykJky7IQkJA3Yb9zr5wDzOet4KCHG42GB+eqHkCx3O6tYVTFahY625fX7w1YogpQiSnVgpXIlrDqwc+YgXTrTS08ypWxCEZgNHP4U9yWELWFfaahaT98lHP8Amlfif+UmzDkfKMinmnu+MXAwhPnjieGPPqjlVNLhtL6+dz2ihUzSka36W1O/M/uItI4xwtSXM5SDyMtb37JIa3OL1DMo6gNKny12bKFMQD0LNePNEkWXsI+CJ/5EbzZrkvCpKbuq42N99Y+hiqeHgzjlsdu4/aPo0JWHcLWe6S5PFYFptP5y1for/wDqL1BxFRlaVpmmWpLWmgpsbFLuRoT2gLNkA7QNqsNB2imIYHdx7fdIukmZ1v7rSsWQD4kkEKAOYEe6zgjZtDAdM1lOQNbt9PEvBs9UylMpdzJZAO5QQcoPZlJ7ZY5qEZVkWLdvK8T9Oh5YeidDtbA9G1Uxn0q5YbNZQe90kKt1IcecCqTDybEGL2CVfiS1rm1/W/o1telsu4zkrk10+WFKYLJSxNkrZQA6MoDyjdHA6Zzo9VrZ2QaqcRWfa91qQwhXKPE4OsLC0kpUC4UCXfv+kI9HTzAhKTMmWA/GpvK9oJSJcy38Rf8AzV+8eOp3N/f/AF916JtX7f7TzJVOb+IEzB2ZR7s4+EdUwSVe4UK/CX/wx9Yz3ijFJ1PKQEzZgWsllBZ8IS3W+rQqr4krC/8A8qcXsfGdOz28o1Dwp8rdYcAgzVzInaSCtVxalWFPflzttrrp8IFy1FyCRc6s9/0ha4U43nylJlT81RKUpKfEolaSS3hU9wX0PIMRd9HXIlTj4FJfcaK9D8/jA54n0p0vFx3CNBOycXGChNFiak/iuNCz6DvpB410qYwmBy1lCyh5jvu4HKAFThuVWjD+3WIJailuXP68oHYHLUfP7k0zac5XB9qlha+Y3OqdC1rgne0DptCJhzJUk9XZjpdt/wBjEFLiig503tzd7QZTMRON/BNZs41ex8Q0WPi2hG47WPb5L3Nu6CoSZaruNb82izVyUT5eWYlK2v4mLFmCgf1iStplAhCykG5SwLGwcpYActvlFeT4Tcu+uvJu0ZdcG+xW22IsdkVxVQmITM2UkE/BwfMeohdkpGbS72/w14LU2MSElNNMUxU5QVMASSXQPXMH1JI5RZ/6YnMFFRtpzYbD94+c/QTcb7LDSDjsgvH9AZ9HmRYySZqkl7pCSCObgEnyjPeHsLmVczIhwgHxzGcJHwdR2EbCUulYcMsKClC7O4LPYqF7c9YDSzKppSZEjwpSG2zE7lRt4id/7M3S1ro4CwDPRLS0oklDicdV0QiShMmUCEJBAA9S53L3J7xDS0pWoa99fq0eUcr2hsk669Im4sxYUFMVpTmmr8KbWB/MrkBy3LdWVAe94Y3LimXvaxuo7BVeKOI5VGlElKv4i9SPwBvfI5uzDz2YycJyJcuQuoCkrMx0hQILAHxXfUn/ANRGYYDhM7EaogqN3XNmKvlTuT12A/SNanKlSJSKeWnLLSwA57kvuo7k7mKFTBHTRiJpu87pKmlfO8vcPCNkJxAknqNb7xbwjC1TFDl9PEdIlKzfn9PFbj3iD7rL+6Sg0ybLBUvTKgkhk9SxvsOZLhaON8rhEzf5JieVsTDI74Jc+0XiRNQoU8kvJlG5GkxehI/lTcDm5PKEtKIkCY7RLP6x1EELYYwxuwXMSzOkcXOVZSY0LAcPFNKlEpdSlImLBsbEMLaMHtzPqtcM0aJlXJQv3SsO1tLjXb56RonElIS4u+g9In8Sns5sXfJVPhsWprpO2AvMZo8qsySQRooWPqNC8fRexJQUkLHuqSD1Yi3bX4GPojxvIbZWXsBN0vzqCzpLpNwQxB7EfpFCopm11hUwvGZ9P/pr8P5FXSd9Nr7hoeKPHaafKExSkSl6KQpQDHo+oMUJqeWDO49PokIamKcW2Ks8Hhpk2W3voBHLwnQ/8n8osV9OQTe736f4J+UDcNx6RJq5csKcrIlkpDgZ7Bz3I914OY1LYl/r9N/hCUwcJA4i1wmoi0tLQb2VXDFsvR/o7+kLX2p0qUVUieNJiA45mWpnPPwlPpB+kLEHtt9fRiP7TaeUaKXMW4moXlltoSpioEaNlSS/aCUr9FU31wg1bdUB9MqtLl28hF2jkuYpYXUCbKRMH4gHHI7jyg7hsu4gU7i24KPCA6xCz/7QFD70EP7ktIYF2JdXlYj4Qvp5N6a/4ghxFPEyqnrSfCZisvUDwv8ACKIbeOlpmaIWt9AuaqX65XH1V3hWl9pWSU7BRX/xBUH6OBDtiAUkukmxcNYgjcH0hY4FqUy61GbRYMsHkpTZX6EhvMHaNCxCmuXGsSeJSFs4vtb/AFV+HMDoDbe6q4fxUojLPl5x+dLBXmND3DQTkJp6pHtJEwLGtiHBP5k6pPSFDHkCVJWs7Bhs5NgB5n4Qg4fiE2QsLlTFIUN0lvI8x0MCi4c2dpfGdJ/r89l7LVugcGnIWxVNCpJIAftbTcfXOPaecpKg+v7H4tbSBvCnHcupaTVZZc02SsWQs8iNEK06HpoWWfh7Evze+/frE6ZskLtEoz809DKyUamFWvvgWAmYl0kP1BL3B2NjcQt1mIiVMWhag6N9HBDg8tDBdKS+XUlm59G5AX1hb4g4HnVdUqYqdKkywEoFytRYflDDnqr9o3StZI4iU2Ft/wDFmoc5jQYxc32/1KXE8ybWLeRKmTUy3ClIQpQctawZ/wB4Z+EuFp8opm1k6YlIuJAmG7ae0ILAW90X5tcQz4bgooKcopyVpzFS15gVAlg5FiAwAYDqTAyprivfn3+WkOy1Z0cqIWb3KXipRq5khz2CIVmIkhgwbZIZvSw39Yo0VIZh0tEuHUJXbrr0b1ghiGICQPZSmM3dWyLfFXyiaSb6Wbp1xUk2oRTDKAFTTonYDmrp03ih7TMplMtSyxBuD0YvaKCEtqSpaj3Kj84LUsoSAVrvNI8kg7DmrmfIdftAaL/hXzb3UdJhsqilKTJAdSipSmu5Nh/tSPCB584FTVKWR/Nz3Gm+0TVlYVE7vy2vHlBS5lWDwW5N3v3XgaBZrdkSweUlCTMmFkJBWpWwADk+QBjJscxRdXULnKF1FkgWZIslPkB84ePtHxr2UsUUuylgKm9EP4UdyQ56DrGcITFrhVPpaZXbu29lE4nUBzuW3YfNehMSgb/XmI5C49CorKSupKylQWklKklwQWPkY1LDOIKesQnPMQicQApKreLoTYgs/OMtQzsdOcQzEc4Uq6NlQBfBGxTdLVvgJtsVtNRKHsUAMQAQ4IIseYPJo9hQ+yvEH9rSkhv9RAOrsywNjYA+vl7HN1MboJSwroqeobLGHLPpaVKISkEqOgFyYdcH4HSqVmqM3tD+EKCQgdbXVva14J0tVJlAiXLQgfygAnuRc+cezMUs3P8AeKlRWyyYjGn5pKnoI48yG6UsW4ZmyJmeR40pIUGIzJIvpYquNQI0/ETnQiZoFJSvR9QDp5/KFKbV/WkM2CVCZ1OwIzSzlUG21TbcEfKFKuSR7Gl/TqmaeOON5DTg9EMQopPNjs3wO1tukWOL5Jm4ZOA8Rl5F87JUHPknN8Y5nyGJ5O/y53MH8JpR7GYJv+mZagoN+EguOrgkecK8wMex46EIsjbxuaeyxXhqfUiZlpklajqhnHc7DuY0WXhtfNl5VTJNMSLlJK1sdQAPCH5hUEcNpEU8vLKlZebA3PNStz1Jj1FSpW9+3kYaqa7mv1MYPc5P0QYKPlt0uefYLPsd4Pn0oCnEyXZ1o/D/ALht3uIAoHIbH69I2yqkhVJO9o2UyphLnYAnXy16RhiZjc4qcNrHVDHatwVIr6VsLxo2KlSYO0/GtWhIQVIW1gVpdTdSCCe5hdCjtHgUSWFybMN32h6SJkgs8A+6WikkjPgNlcxfGJtQQZqgw0CQwHlz6mBqhyhmwvgurnAFSPYpf3prpPkn3j6N1hloeAqWXebMXNPIfwx6B1H1EKvraaAaQfgPyybZSVEx1EfErOKalXMOVCFLPJKSo+gjQ+G6PF2Qn23s0PlCZrLLcgliryJEMaZ8uQjLJQmWn8qQ1+Z5+cE8OeWgzV/6ih4QfwpPyJ3HbnEyo4iZW+QW9c/ZUIaARnLjf0wp6UinSUqWFzCCFryhL9EgbfRPIQqvUo3J6Bv2ivV1LnUsbv8AW0eyEhW7aan6PwiaRcXcqAxgI1gt7FyCFJI5pIv8HgZh2ELAzTEKSAHdSSkd7i0McgCRKSwZSkvcXA2Hy9YGoxReayi7s+x8rfRjy+kFq+tqNwqtTXEjJIsNCsan/buB19IBTq6TKOUEqWSwQjxKvzY2vzgtxnh6lezWkqSJoVmQCAkqSzkAB7hQJuRfaKGC4WJCTMKfGbD+UdOSjfyg7WxsZc/x39yghznOsPiUUpwJQzrb2qn/AKB+UHQdSObbQOq6oqMRVNSVE/TRPh1KpSrAHX6+rwPTp8TkS98BeU1Kpfy+ukEsTxaVh8r2kzxTFf6Up7qPM28KRufLWPMbxiRh8pKpic81XuSgb9yb5U9TrpGQ4xiUyonKmzVFSlfAbJHIAWaHKKjdUnW/DPmkKysEQ0M83yX1fVmbNXMJUStRUSsub8yAH9BEdNImTViVKSVrVoAL2v5CLOCYRNq1lEsgBIGZStEjbueQjS8GwqTRoyyw6y+aYpsyt/6U6W+esVqutZTDSMu6D6qdS0L5zqOB3Q/B+BJCEhVSpU2ZYlIVlSk7hxdXJ3hgpsAoSW+6yr2JIJN+5tFNVUSYMYNIKhmJAOyTqe3m0c9NVVB8TnlXWU1Oxtg1YvVSskxaCGyrUluTEhvhECkwd41y/f6kpOZJme9rfKMwfopw3SAZjrYnamB3cBcpINLyB3XEioVKmJmSyUrQQpJ3BH1pHsMPBWBe3me2moeSh2d2WvYdQNTttH0Tqusp2P0vbqPwVKkoppGamusFUNb1jk4i0T0HCdQs/wAVSZSWd3Cj2AB+Zg7ScNUktirPNOvjNu4SlrdCTGXywM639s/ZMMZPJ0t7pTViSlHKgFSjoEgk+kN3AVDWSZqps1IRKWkJUhdlKYukpH4SCTdVrkNeC0rEEITllhKU8kpYDyAAb9Y4mYmraz77/DeE5aovYWNZYHvlMMpQHBz3Xt2TX7SRZXs1Fv8AakdHOZopYjigPhsEguEpdrfmP4/QCF37wtfWL9Jhy1EEhtPQxMMbWZcm7i+MqP2alqtv8i/KDWFUASM6iEhI1JAADXJ5RbpKBMsBSyz2A3VZ2SnUmF/iCgqq1pZUKSm0KHSuZMvqoJsnTTMeseM/WNidLep+ndYe8jyi5SrxzxymahdLTBpblK5n5wCPcbRJIPcNC7g/CVXUAKRLKUG+eZ4UnturyBjScMwCipP9OXnmD/uTGWodvwp7gPFmfXrW+sVG17IGcumbjufmlP8AwXSO1zu+ASzh3AFPLvUTTNP5UeBI89T8IYKVMmnH8GUiXZnSkOW5q1PmY6TTLUdztq8XabCideXKEJ6t8n/sdf0+ydjgjj8jbIfMnLVHhlnf1MGKlMiQHmzEI6KUAT2Gp8oEoxyVPmokU6FzCstmbIlKdSpRN2Afb5wOPW/yNx3+606Ro8xU2DYfnV7RY8CDZ/xK/UDU/wCY+xOrKjY6vr3LeUEsWnpSAlPugEN0Gnxa+7mAaUlTE3clrEd27Rq+o36BaAsPUqApcvccm3b9esGeHaD2kwZvdT4l8mawPMk2ipNlZepNtNdmENdJI9hLCdFWUq+5t8LCNtN8nZYf4cDdc1qxMPIixZrMxSem1ohoKMIUC6S98utxoWj1UolVj8L+m/lFmTMY5SXJ/CA58wNPOE5Xuc6wXxw2wSF9uNWPY0su2YrWsNsAlKfJyfh0iLhWoTPpJbM6EhCgGDFOj8nF36mAv2jYXXVFYub9zn+zZKJbSyvwpDOcr5SS6m1GaFDD62dTrJlqVLUCXDtcahSTY72IjphR82lawHxDP2UWOq5UxcRg4Ww0eDqURy7/ALeUVOJuLJNEhUmRlmVPQAoll2JWXuvXw9n657U8YVs1CkKqFBKtQhKUP5pAPcPeAZV0gcPCfFqmN7dBstz8S1DTELeqnraxc1apk1ZWtWqlFz/jpBHhrh9dWolyiUlsy2/8U81M/beJuGeG1VJ9pMdMgG53U2yf3jQlTUpSEpACRoBoOkGra4Rfpxb/AC+6zR0XM/Uk2+amlmXJR7OUgISNAAw6nqesV50wktEYL+cGcLwsliRe8c+5wZ4nbq50sMBUqXDyWJfXkNILYtWiipZk43UAyQTqo2SDzufQGIcb4jpqLwrU8xnEtICldH2HcmMu4p4km1i8yvDLSTkQHt/MrmrrtB6OilqXhzhZnzSFZWMjaWtOUGUp7kuSXJ6n9TBvhfhtVUc8x006dVaFZ/Kn9Tt3gtwvwhnadUA5LFEt2cbKXu2nh9YacQrQkZU7WDBgO3KK1ZxENJjhye/ZJ0fDi60ku3buuK2oShIly05UpslIDAJHLpH0UZKSox5EbA3VseiDf9QU7u/UWPrrEoKlG97O5+ni1QYVa+/flBiXSS0WUpI6HXTYM58ge0MvlaDZoS2ruhNLSkuT6m0EKXCSdvq0EJU5OiZSlNoVeBPl+P1ESKxEDVQHSWPmour0IhZ75DthbAup6fDkoIzKA2bVXoBbQxdM5KAWARayj4ldwnQebwvqxbXIEpBd21J6neKiZi1nuRe/TSA8knLluw6o1UYwA7HMo/iJc/GzdAwigupmLO7xPSYOTq/+IrYhxRQUrpzGcsOMsoPfkVk5R5PGmMLzpiaXFePmbGPEbKxTYepR6CCqMMRLDzCw+PprCB/90J4mAokS0y2IyEkqOl89m00CQLnWKE77QqxV8sgHmJRPzUbw1/8AlVbjmw+KTPEofwLRajFgi0mSVDmssPTU/CBFZX1kwHxlCfyyxl+I8XxhHmccVpDCYkfzCUh/KzRUn8V1p1qD/wAUP8EvDEfCJW/8f7P+ITuIwn/l+fFNFXhLXWod1H5vDVw7hYpZSpmbxzEiwOiLkDuSx20EZrwjhSq+rCZ0xakIHtFZnW4Ck+G58OZzfpGoYtUE9nDNp2btGK0OitHquTumKQiW79NgELqqgqWTv0MEcLkfi06/V/jAulQVHzhm+7HKiWBdagkkbJ/EegABETZcWYE9qt4ipMNlI/11319mCNACAVi7uQS3QPvE9TOcubagnUf4MeYkp2azBgNgAGGmg19BFenTmL6Pc238rjSPnv0t0jZDa3Go7qzJCiyQWe1mIbzf57RWxPE/ZeBBOXbZ3/EevftHmN4vKoZP3iYXYgJSCHWovYP0ck8niCT7OslJnyCTLU50uk7pULkKD3Dt1MeRMcIuZY2J3WBIwyabqbC65SlO51Z9OfWOeJOFKavQr2iUpnkeGcPeB2zC2cdD5NFyiw0pYt62/wAwYp5DrA5Fy/UNA4qqVkgMZQ6kMePEvzFitEqnmzJKwypa1IPdJa3Q6jmDDbgfCCBkmz1Z3AUJbEC4fxvcsdoauIcEkIxContmWpeYPcJOUe6NH3c+TRAVEx0FTxAvbpjx3KUpaFrfHJnsFJNmgeEMALBgwbkBZhEcuWpWjxZo6VyHFhBuRRy5SDMmkJSA5KrMP3u3nEd0obgZKpHa52UWFYW11WbU/WkLfE/HLZpFFcAMqeLtzygjbTNpuOcBOLOMV1TypQMqn5aKX/u5D+UeZMLISzMdR28tYr0XC88yoyeg7e6i1nEi7wRbd1wskkqUSoqckkkknmSbk94Y+CeHzPmCesD2CDZ/xqGw5pBuTzDc2p8NYEqqnFJcSpd5qtLbJH8yvk8aHWz0SkJlSwEgAAJGgA+cMcQrOWOVH5j/AEF5w6j5h5r9h/a8xSvawPOBElJUef1pHiElar/KJcXxGXSSs6gVZiyE6ZvPQBrvEZjCCGNFyVce8AFzsAKHF8ZlUiAD4pirpQD/AOSuSR8SI+jOayrVNWqYu8xanLBhyAAHRrR7F6Hh8LG2eLlQZq+Z7rswE/Kr1HWYED8su3qp3Pk3aOJNalPuJbVy1ye+8RysOJ+v2ghJwwJDqZI5ksPUxJc5gwqwcBsol1i1aOx9Y5lSVq5xLMxGklB1z0HogiYT5JJaA+I/aAlPhppIt+Ob+iBp3Kj2j2OCZ+GM+JwhyVUbdz/CbKPCfDmWQEi5KmSB5ktA7EeM6SntJH3hY5HKgf1Mc3kD3EZ3ivEFRUWnTlKS+bLYJB6JFhqYrUlLNme5LUsdEkj1h2PhTR4p3X9NgkZa97sRi3zRvG+LKqpGRa8ks/8AbljIk/7ruv8AqJgMAGDO+8FKbhqqX+AAfzKHPo5EXpfBVUbvJT3Ur9EGHWz00Q0tIA9EoaeokNy0lL6X23seUe2b9f7Q2yOBVMPaVKRfRCCr4lQYt0gtS8K0SBdCppG61nb+UZQ3rAn8Tp27En2H1RWcMnduLe5WcKWl/r94u0uA1M0Aokqy/mV4U+qmfyjS5apUsfw5aJQ/klgf3+MQzqlw9zfX6894VdxVx8jf5/P9TTOFtHnd/H5/ii+zfBZkj7yFqQVKQgjKSSyVHMLgBriClVJJtfmG6/tAiRiK5SwuXZQ83H5Tp4TuP8wdp+JaZX+qlco7snOl+jeLyI9YnVHMkfzNyqEJZC3R0VvBMNLuRyv+vb5xdlz86jN2DpRfZw6v6iPQCIKTFxOQoSUKTLU6faLDFdiCEAEsl/xEudGGsSzJgAyi4HLX/cL6cxtaES0h13b/ACRm+PPTovpkxy4exLubBzv2v6jmWuUMouLAa2DF33gdIlOXbncFu1jt0eLWI4rT0csLnTAjM4SA6lFtcoAckOOQBIvAy10jtLBc+i8meGNyVk/2tYoZ1aZY9yQAhN3cqYqV0ew/pHOG77C8SmZJ0kuZaSCl2YZnccxo8ZnjtaKipmzmYLUSANhoPNgHifhnHp1DN9pJIuGUhTlKg+4BDG1jtHWPpC6jETcEAfyucEzecXHbK/Tqxm2Ppf1fWPpKQgEnwjVyb2vtYeh0jJsK+185P41P4g10KsewIdP/ACMFcO+0unqUrRNP3ZrDOrMFp7gDKX1BHK50EV1FPH4yy5HaxTLZY3HTqUVbKMxalt7yir1LxLTYbYPq+vp8Y6qeIaCUjP8Aepag7NLJWfNKX57wFr/tFp02kylzOpZCf1J9BCraerkw1h+OPmqjqqBgy4JlqJsqmlmbOWJaBYPv0A1UegjM+K+Ll1asiQUSElwgs6m/Esjd9ALDrArGsZnVS884gt7oAZKeiRt8zA1cwDW0X6DhbYPG/Lvl7fVRKuvdN4W4apkzGSQ3K8XsHwSdVqyywAge9MPup0fupi4EFsB4NmzCldSDKlWOU++scmfwPzN+kOQmS5EsSpKQhCdAPiSTdSu8bq+Itj8MeXf0ESj4a6TxyYb818hMqllCTJASkXtqS3vK3J7/ANgHVmmKdo6ZUwwWk0eSXmIv+u3lEIu0m5N3FXgBhowAhtdVJpZKpi7sLDmdh6kPyELFPwxU1R9vUzRLCw4zDMprMAhxlTpqRtE0+inVeIIStKfZSpmXMkpUGCnOZj7yjZjpysYY8cnrdTFgPr1vFFhNM0aSNTtz29Ek5oqXHVcNGw7+qGYJwjLkTDMVNTNUB4AU5QDzN1X07X6GPIhl16ncnbmx+Nv8x9A5db3Xfko0UbYxZuAlX/6krFG04jokJHyEVxTzZh/iLUruST/5RbppYi/KSOt+Q/UvFUyNZ5GgfBIMpL+c3VamwSW2jnqVfBg3wi5JwSVuhPm/6mJUkPu/fvHaCTsPlCzpZD1TQgjH7QrFNQy06ISOyU/O8EUTB/lj8z8ooy5Cm6RZkUr6E9YTkdfJKOxoGwV0Vh5/AGOxWEtr5/4EeU9Bvy3P0YvpogBqPnCjiwIwDlRM1RH7D9o6ly1nSz9oJiQGJuQO37QCqeMaSWcozrIsShFgf6yn4CPo2vkxG26zI5keXusrYplfX94kVR2u/wCkLlRx8fwU4bmqZ+iQG9TA6t4yqVJBAlIDm4Q5bb3iYabw+qduAPj9Eq7iFM3Y3TguQkD9j/aIMKw37zMKSWSi6zuHcBI6kjyYwpYHQVmJLP8AHISlsyiWAfkhLOWHTvGlcI4BLpETJcpSllTLKlMHy2sBoL/GPpo204LS+7+wX0cjpjcNs3uVcmrSgZEBkpASkDZmYDsAYiplEkNdvX92azGIahJcXY68w76iCNNLSlJmL8KQConWwDksBEk3PqSqDiGj0VgzkSZS5s0lEtAzKUrUDkOZJYAaksIxniviJdbP9rlKEAZEI1ZLk3/mJuT+gEWeMeKVVsxkFSadJ/hoO5H41c1F7DYdXhfCY6XhvDxTjW/zH+vRcxW1fOdYbLlAiT2ZDctY9UBs+m8SIRY26/2iqp5K4ISel9NWEfBP1pHS2cjrHTpYF/E7N022j5eLjKIlUnKly36/4/aCeG4HOqkD2KUjI+dSlMAL66k76D8UNuG8LSJABW85VvfAyBQu6UfqSYUqK2KDDjnsE5TUMtRkYHcpQwnhypqAFhIRKP8A3JlnHNKfeV0It1EO+D4DTUrKA9pNF/aLDkHmhOiPiesWaqsI8Rvs/wBXgcqoKzlJZ9y7DuzmIk1ZPPjyt9FegoYIM2ufVXKrEifP1irTylLJDC+/LtHVFSZ2Pr/iLtdXy6bKgAqmzAfZoFszBzc+FNi94UAsdDBlMvfi7lMtUulRnWWaz3d9gkC5UeQgMZsyfM9ovOmWwyySQNC6Zi2Jcs/hLN1vF2nlqX/EWSzkC97a25X/AMxSr8QCXCRb594JGzTtlx69lgi5udl7VViZI8AAJL5mDqVbU76D+0WJFbKqg4yiZ+JB1J/l/MPrupVNRnV4iwfyHkI9oKRSlW2+ENmBum7jlCc4k4V/EqDJoC2vOPoMKq5ZWiRMUTOUkrB6AH3i2tjfpePoyJi0DUEPmtX/2Q==">
            <a:extLst>
              <a:ext uri="{FF2B5EF4-FFF2-40B4-BE49-F238E27FC236}">
                <a16:creationId xmlns:a16="http://schemas.microsoft.com/office/drawing/2014/main" id="{51F40113-3FEC-9D42-BD6F-B972D304E2BA}"/>
              </a:ext>
            </a:extLst>
          </p:cNvPr>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sp>
        <p:nvSpPr>
          <p:cNvPr id="6" name="AutoShape 14" descr="data:image/jpeg;base64,/9j/4AAQSkZJRgABAQAAAQABAAD/2wCEAAkGBxMTEhUTExMWFhUXGBgYGRgYFx4aHRsdHRobHx8bGx0fHyghGhslGxgYITEhJSkrLi4uGB8zODMtNygtLisBCgoKDg0OGxAQGy4mICYtLzArMy4vLzA3LzIvLS0tLy03Mi0vLS0vLS81NS0tNS0tLS8tLS0vLS8tLy0tLS0tLf/AABEIAL8BCAMBIgACEQEDEQH/xAAcAAACAwEBAQEAAAAAAAAAAAAFBgMEBwIBAAj/xABCEAABAgQEBAMFBgUDBAEFAAABAhEAAwQhBRIxQQZRYXEigZETMqGx8AcUQlLB0SNiguHxM3KSFUOisiQWFyVT0v/EABoBAAMBAQEBAAAAAAAAAAAAAAMEBQIGAQD/xAA0EQABAwMCBAQFBQACAwEAAAABAAIDBBEhEjEFE0FRIjJhcYGx0eHwI0KRocFS8RQzQxX/2gAMAwEAAhEDEQA/AFesUAEoDAAADkAwAtFmgw9KVk5gUi5I00cwNJVMWw00+MFK1cuXLEozEJJZSsygDl233I+Ec4++Gjc7rojYBD6oqnzCpmADDom+uz3fzi9U1smklhUw3bwoHvK8tg4FzAGv4plywU06QpX5yLA8wDcnvCrPnqmKK5iypR1J+tOghyOjdLbXhvbr9knNWtjFo8lWMaxWZUrK1nSyUjRI5AfM7w7/AGf4f7KSZqtZhBH+0afG8KHDuFComhJPhT4l9uXcn9Y0dc9IAAYCwA5DTTkzx9xGQNYIGfH2XnD4i5xmf8FYqZyj27+gMQyZJJ012BLd7bX5xXRMClCxPPTn2cfV4KUgSnXb4W+u/nEZ3gCrg3RGWlMmUqYQ5FgLDMdhbbftC5TS1LUqaslRUSXUSd3Ycg5LDaAmLcVKqatEiUwlAkE7qt4iCzp91nF+sNHtGS1tTYa/VzzjboXwNGrd2fggxyNlcSNgoFtY6s1i99dwx2ghhsgXOgFydgP26wPllz8G/wAR5xlV+xoFpCmVOIlhruD740t4Q3nGQwyPbGOpW3yCNhkPRIvFGIipqlzE+4AEIfdKd/MufOBoAj63wEegPHWMYGNDW7BcjI8vcXO3K0r7OcUTNkfdSr+JKKigH8Usl7c8qizcmg4cKzHp9fXnGMsxCkkgggggsQeYINoYZnHNeUZfahOxWlCc5/qax6hj1iPWcLdJJriIF97qvS8UDI9Dxe2yc+J+IJdEkoQQqoUPClnyPbMvlbRP6Rks9SlFSlEqUS5JLkk6vEs2YpRKlKKlG5JLkndybk9YjKmBh+jo2UzbDJO5SNVVvqH3O3QLWuHE/wD4+nA3lg/Aj5mKs1Hi1e/b/EWcCJRh9MDb+GD6u3wIiiuoSNX9f7do5xwJlfbufmulaRymX7BFqGYEpclgLk8g0ZFilcZ8+bOL+NRI7aAeSQI1JWC1FRIWhKcgmJKcy/CACwJ5mylGwu0WsI4OoaVOVUtNRN1K5ocabIfKlLjcE31h2ikjpg6R+5wElWxyVBaxmw3WbcDys1WCQ4lpUrR2NgDfcEgw+19Rr0t8T9ecMaKKkVZEmXLYAZpSEyyzu1rEOTqIUMXlKlTVS1F8pseYIcH0MDqJhUy6h0CJTxmnj0HdDakw5YOoChlZLOCVN+ZyL9dPhCRWrYG8Gfs6xRavbS13kISC+6VqOieYIzEjZusfTMdyC4dF82QCUAqafPW5d/OwEQf9RXa5LQ1TKaQuyFDMz5fdP978opVPDm4EJNmZ+4WTJd2KDoxZSTqWffX67RNOrpc0NNQmYHs7Ejs4cam46xDVYKpP+P7xwrBJnszNcMNiLta/a4hhjmHLSsuz5gvJ2CSVe4VyzfU5h8b/ABgdishdLImLuokFKVIc5SQfEbeEDmY89spJtbz+cXKXEiDYsb8u/nv1hgFwsXZCw5twQ02WWPHsPuPcOS5yFTZCQiaHUUp91ba2/Cq22u+rx9FyKpjkbcG3uoMtO+N1iFewiQEJMxdkgO/15CFLjVYXNTN/On5FgPIW8oM8T4kEqEjMAEe9fVXL+kW7vClitb7RQbRIYdfr9IRoona+aevyT1ZKwsLeqioaOZNUES0FajsA/ryHUwyyeAK1QciUl9lTA/wf5wY+zGUkSZyw2crCT0TlcdWJJ75ekM86eU89f07Rmr4g+OQsYBjuvqagZIwPcUOo+G50lARLkpNgVFK0gKUzPdT/AFZniGrwmsT4vYqUN8pCzpySXcQVnVq9X5fEa8vKPUYspPfq5bmz2HpE3nuJ1EXVLlACwNkFrKafIb2ktaXD/mDHmUvd7MYXOIOJFZTLSS6hcnkeR5xpFNxEsfib5d2DXiSfV008gz5EqapmzLQlRbVnUHbzgkVRE1wc9iDLBK5tmOCyvgqQnMqarUEJT8yfkPMw4za1JLZvr6EN9FKpAGlypcu591CCPTLeJ5tKg6Jp1u/vIAPoEmM1FUyaTX9F7BA6JmlKFDNGYXhZ49xj2tQJSVDJKS2g98+9fdgALco1NNChF/u0kWJzIlgj1CSR8IALwDC5hUpVOApRctMmC+5Az2P7xqmlhil5j77Yws1MUssXLbb1ysm9p8Y6BH0If8e+z6WZJm0RmFaQ5lrIUFADRJCQQvdiS8Z9Ry1zVCXKQVqVokBz/YdYvQ1EcrdTDhQJaaSJ2lwXWaPnEN1J9ndQpLrmypamslyryURYHtmhYxjD51MvJOl5FEOLggjmkhwRHsdRFIbMcCV4+mljF3NICrxMrC5i0SlABpyzLljdRBAJA5Alnte0OH2R4PT1M2f94lJmJlpQQFE6kq2GoZNw/LVzGh4vgdLNmSDLTIQqQTlKUkEAv4QEslsxzOQd2ZyYBUVjYiR1+yYp6N0lj0+6CV0lS1JkSrkMly7ABhmUbkAbnpFygwOTIZc0+2m7DSWD2LFTcz6AxemrTIdHuvfNqV31cMGD+XJ4CVtSSe+vL07vHNiRzRpbv1K6PQHZOyv1+LudSb6O4boAQ3xigqaJgcKIUdRlADMN35xHTSSVEg6vvtY3s525aQSnIlSUGZOUmWgfiJ36XueggRIBsMlaJsM4C8wWmOZz6/TWhc4hrEzalSklwGSPIN6O/rBLEMcKgZclJSkggrPvHtyG3PtAEU5uel4PAwtJc7dBkdqwEFx2oCU+UO+A4WmlpEoPvqHtJh5k7cy3uj+8AcBwgT6l1t7OV41A3cg+FJ6Pc/7YZsUqCdN/kP7/ACg9VJ4WxD3P+LFNH4jIfYIVVIzG7Odbf2vFiiT7FCpmYoSkZlKBIdg9w7HsREtJRlZBIIGz7tyjvGJftVewFpSMq5p0ClM6ZfYAhZ7pHOFg4E6Tt1Ry3F7Z6Ibh3Fk5SM06UhYUSQB4FBJNgSAQSA12EGaPEaeYlSQQgq1TMDX5g+6T/aAtVLDsOwiCpCJUtUxdkpDnryA6k2gjmRvPhFieyEAWDJwERxTBiGbTm3zN4DKoFA2B8gfhCpT8Z1aJhWmYcpUT7JXiQByAOgAbRjDDSfaIgt7al8QYkoUGJ/2qFge5h00VVGMWd+eqVbXwu3wj+G05SL2JPoN/g/pH0BaHjtM6elCpYlSykpCirMcx0KiwADONNxH0AlhkYfE3dHZNHILgrPpUqZOWcoK1qJJa5vqT+8NGGcEKJBnrCR+VFz66D4wbosksBkpA6W+VzHaas3UCS1nF25P6RQmrZXYjFkrFQxtzIbq/hEqXSOJSLFswKi5bQuSz6/KDQr6VQZSwnosEN53HxhTVioN831p20jukkTql1SkOl/fUQlJPQn3mu7O0TXwGTxSE+/8A2nNbW4Z/ATjT0sqaCJa0LDWyqBPmHdr8oiqMFJ2J137/ABhNr+HaxDqCErYE/wANbkdgQFHsm5gXJ42qZNhOmWYZVB9OeYODHjeHyPzC8H89EJ1UGGzxZO8/B1JPP65xAuhWNnGx53YQv032mVBISJaJilEAApYl7AOlQ1h9pcSC0pM2nKH1yrCh11AJHnApYqmC3MA/lEimZJ5LpfUFi+41vHsuuWLZiX59t9YY1z6UnIV5TyWhSW/qUG8iRHNTgoZwLEP0IPWA84Dztsih2cFDKXGlJLuH5j9+cXl4lKm/6stJ/mJY+qWPlFBeCkEt9evlEH3NaTcH119Pn1jQcz9pWr38wTNQ06HCpcwpH5VHMLcjqN9jC0jh40K50yUgqTMUVFbBkJJcIsXABPvFtoiTVTEF7/W8FqDFSPeLHsP8eRjYeWNI6He3VeFgc4HqNrodLxYkj0vAL7QZqZtMCR45agUnXwmxDvoTl5+7DBxLh6Ey/vEsZQ4C0gML6KSHs526xnlaJlXPRTyi7nxcgxuo9AL/AN4cooW8wStNgMpWrlPLMZFycJm+yBDS6qY+8pHYeIk/Eeh5wxzKlSVas/112v8ArEmEIlUqZdKhIEtRAJuCVn8RN9SwbZ+QivitOyjq/wBbeXpC1TIJ5i/odvgj00Zhi0dRui1LORPQZc0lQOlxmSbgKSebkfHUGBf3VSZhlqGZi4Ojg6K313B6iKVPUkKBZuTWv0vpBrEqn/46p+i5SSo2/CHzW5hi2u9r2GQfJ/CJcDx/yqGM8QyKFLK8U0h0ygb6WKj+FPXXoYy7iTFZ9UoTZqnFwlKbJS2wTsbu5uXgVPqFLUVrUVKUSSSXJJhl4TwkzElUy8pRsj8xSdegDEdbxehpYqJnMOXdT/gUOSeSrk0jA7fVNmApVMkSlkXUi/e3zAghU0uVJUQwAcu57nT945QhGpH4ShgbKSXsRodTeFfjqUZUmUJTpQVqCgFKcnKw1Js2cN1iRG0TzaQbXP51VeRxhi1EXsFNwZxGlVcuWbS5yciHLeJLlJPLN4g3Mph9VhKlmMEWGh74FxWvnzbVZyy0AFKy7pNgwILsWdRvoHvDvEOH/wD1Y6wAzf8ApT6Oucf0yLknC0cShK8IvNIcJPzLXCQ94FYhMCRlBJJJUVH8RJck9HJiZcxMpKiFZlqLrWq6lHryHIDTpAeYpUxQGpJYee0RmMyrBJAzupsPolziTYJfxKOg6d+gjziLhNNSEy/vnswL5fYuFK5k5xYCwDczeCdbMTJQmUnQAOeZ1Kurv6NAmlnqUpnGrwdkr2u1s6IT42vbpf1WX4tgs2mnmRNACxuLpUDcKSdwYoKSRrGp/arKSKWnWSBNE0pTzyKQSryBSj16xlijfnHTUdRz4RJZc5URcqUsBXyk2B5x9BTBeHqipP8ADSyd1qskee/YPHkafVRRmznAFesp5Xi7WlPOH0QmrdX+mhioAsSTonsWLmDKq72ZyoGUfy+EdrQD4OxczhMlrQJawQsD8wsDryIHrF2rBSp30069/XeOfma4SaHdF0ETmubrCJVuGSquWPay0laigZke+PGLEi5GUqsevlcxCpyEJljKlIASnQJDBu4a3rFPBqxzlO7G3Q2IOxB6QVM6WpSZUwgTVJUU6ssJbxA82ILbdYVke+2k3IC2A1p1DqhEjES/qSwB/wAd4gxXCaWsH8VOWZ/+xLBXmdx0I7RcxDBykuncEt9fOBq5eQbG7aH100/ePY3C+qM2K+dZws8XCDUvAU6RUS5sopny0qch8iwL6pJu1tC55Q6hZUgZXBSGIZlAsNRseh5iB9PiRDHU6fXq7wbp6+VMb2iQ9hmZldgpr9o1USyTWMm46ryGJkV+XsUN1BKrAOWYEF9vj+kQ0ilyw0qYuWAfdBdP/Eu/cCCsykmMTkTORbKUEFTbkpIFw2iSXfygW6VkgHx2UUK8CxbdBvofJoGNTR6f0tHS42Kuo4gmJA9pKRN5lBKFM+6WIfs2m0W6bEaadbMZajtNGUeag6R6wCUhQ1b0/wA9bR4lYOoubWYfOMOjY7Nv4x9lnRbY2TIvCxMBKSlQG6SCPURQ/wCiLzBhr9cooqw5C2U6kl/CtCsi088qgXFra/OF/ianxSSHRVVE+QQXZRK030WE3UOulto3BTiQ6WyW9CFiV74vFpuPRE/tBxtEuT91lnPNUpLhN2Z2T1VmIts3lFbhTBhSIKlsZ0z3la5R+QfqefaFzhOjJmGfNDEOlAOo5q6HYdzDoCS4fX6/s0OVFoWchhx+49/T2Q6cGR3Odv0+qq4p4gSCXt5dQXfWGGbNTPlCam7i4GqVD3g9m311tzgMpIAPkxH92jjhrFUioVSKN1pVMSOSgHPqlz/TC4YXsIA2yjucGOBPXCjVJOYlh5kC3Ry/wgvhSgvMhfiSsFKnFikpAI9GHpFXEZGXYs4uPOxbfS0c4VNAUALuRfz+rwNxJbdbAANlkeK0JlT5khnUhZl6G5CmcdDr5w90CBKSlAZkpAt8T5l37x39oeCZamTWJ92apKV9FpFj5gf+PWK0lfWLM84niY4ds+6k08XKe4Iqmd1gdxmc9Iu3uKQod3CSfQn4RKlUCeJqp6dY193/ANkn1hWnj/WaR3Canf8ApOB7JPkylTFJSkEqUQABqSTYDzjXuFcCTQyCFEGcu6yC7ckg8hv1gXwDw593R95nBpi0/wANJF0J5kfmIA7A9YYJi8538494nWcw8pnlG/qs8PpNA5rt+irT1OYvYJTAKMxVsot3I18rn0iupIAzK0DeZNgkcySQAIt1ajJlhB983Xf8RtlHRLZf6X3ibc2wqBAvlCMSmFRfnb1L258rdYtcPUJUsFj6fW/6wKWCVdIdcDkiWgrOiUlXmdB62j2d2hgaOqETclyyL7S8XE+rKEqeXJ/hp5Zh75HdQb+kQoxs6eGKG6lyAok5iVLUdSTc5niNfDWHWH3cAgkhlLSX5EvfttFmDidPHGGNBsB6fVTJOGzucXEjK+lKEmVLlCwShIbsA/m7x9FquoZCjcrSToQr9wbmPolDQ7LjlVrubgDCTZNUqTNTOCQsoJOU6FwxB7vDfiCEzEhaS4UAoEbg7+hELs2kLXfl8vSDnDCnlGSWzIJKQ98pubHYH59IanOpocNwgxjS6x2Ko05IVoS24Gn6wxSyJ0oy85SWdKx7yTspJ5gjnoLwDrKfKSx6H5sR5CLGGTwFM5Ftvm0LPyNTd0UD9pVSi43MhRpq+WfaIVlMyWAUkEAhRGrnWw30EMctEipl55K0rGoI2vyYEG28LXHODJWqXUpA8XgmX3bwnzDj+kQGpsJIUFSyUr0CkFleRBeCvp4JGiRh0k722v7dEo100bi05CaqzClIJs93067RTlTCgnX+/rFnDcempdFSDNHu5gkBY6EAAK+feCxo5U4ZpagbX5juLEQu4ujw/I7hMNcHbYKHysYUO+hPyYaQTl4sJgaaAp9jr3SQxSRe4L3MBqygUgsxPWKkuWoKFjqI9AaRdpWiejhdF8SSqQgz0K9rIGVwbrluWJfRcsWD+8Hvo8V6OrlTQChST05G+2o0+EXpdX7Fw4Crk21NtOQD+RMWqPF0zD/ECSWZRIclJZ766D/xjwlpGRY9x9F9pcDg3CpSpRzWPpy/URan15QRrdi3Q6eTX845k0M5KgJaxNl9XTMDdhlXpuR2EcTqMTHynxXcE3B7a/5gTm6Tnb0W2uH/AGu5qpU8NNQ6mYK/FzYKHyMUqrB5qLyVe0AtlJCVjqdArlz7tFX2Kkljv1+B/aJ5FeQW5W6Do/e3lvBQXAYyF4Wg+iBYtjPsZayoFKxbKQxzbAg369rwncP4oU18qeTleanN+JkqLEeh8o0zHsFlV8sZ/DMSDlWCLEtqNFBwP0aMuxPBplHPQmcPDmCgpLlKkg7Hm22t4scOfA5jmjzG9x9FJr2zNeHHyjZa/jsgOWD9hsBob9HgbQg5yEgs7/p5d4O42kahrgOCdRb0O3nAGjIze6fXe7MOhYxFafCQq56FQ/aKshFINU+0WTsXShh/7KhakLtB/wC0sfw6U7Zpob+kN20hSlzmv9fPnFOlZemZ8fmVNldaZ350RNdR9fWkFuG8ICv/AJE4eAXQk6KII8RH5QQG5noIHcP4SqpU5tJSfErnvkT1I1OwPaG6uqPwpYDSzMANLcoBUS6PAzfr6JiCPX4nbfNRVdSVK+ue8WKZDB+hckswvvtbyiKgpcx6QJ4knLqJqaGQdSPaKGmrsf5Ui5veE44+Y/Q3Hc9k0+TQ3UfgiWEPOmfei6ZErMJLuPaLYgzCPygEgf2MVMVqM5Pe19oJYoUykJky7IQkJA3Yb9zr5wDzOet4KCHG42GB+eqHkCx3O6tYVTFahY625fX7w1YogpQiSnVgpXIlrDqwc+YgXTrTS08ypWxCEZgNHP4U9yWELWFfaahaT98lHP8Amlfif+UmzDkfKMinmnu+MXAwhPnjieGPPqjlVNLhtL6+dz2ihUzSka36W1O/M/uItI4xwtSXM5SDyMtb37JIa3OL1DMo6gNKny12bKFMQD0LNePNEkWXsI+CJ/5EbzZrkvCpKbuq42N99Y+hiqeHgzjlsdu4/aPo0JWHcLWe6S5PFYFptP5y1for/wDqL1BxFRlaVpmmWpLWmgpsbFLuRoT2gLNkA7QNqsNB2imIYHdx7fdIukmZ1v7rSsWQD4kkEKAOYEe6zgjZtDAdM1lOQNbt9PEvBs9UylMpdzJZAO5QQcoPZlJ7ZY5qEZVkWLdvK8T9Oh5YeidDtbA9G1Uxn0q5YbNZQe90kKt1IcecCqTDybEGL2CVfiS1rm1/W/o1telsu4zkrk10+WFKYLJSxNkrZQA6MoDyjdHA6Zzo9VrZ2QaqcRWfa91qQwhXKPE4OsLC0kpUC4UCXfv+kI9HTzAhKTMmWA/GpvK9oJSJcy38Rf8AzV+8eOp3N/f/AF916JtX7f7TzJVOb+IEzB2ZR7s4+EdUwSVe4UK/CX/wx9Yz3ijFJ1PKQEzZgWsllBZ8IS3W+rQqr4krC/8A8qcXsfGdOz28o1Dwp8rdYcAgzVzInaSCtVxalWFPflzttrrp8IFy1FyCRc6s9/0ha4U43nylJlT81RKUpKfEolaSS3hU9wX0PIMRd9HXIlTj4FJfcaK9D8/jA54n0p0vFx3CNBOycXGChNFiak/iuNCz6DvpB410qYwmBy1lCyh5jvu4HKAFThuVWjD+3WIJailuXP68oHYHLUfP7k0zac5XB9qlha+Y3OqdC1rgne0DptCJhzJUk9XZjpdt/wBjEFLiig503tzd7QZTMRON/BNZs41ex8Q0WPi2hG47WPb5L3Nu6CoSZaruNb82izVyUT5eWYlK2v4mLFmCgf1iStplAhCykG5SwLGwcpYActvlFeT4Tcu+uvJu0ZdcG+xW22IsdkVxVQmITM2UkE/BwfMeohdkpGbS72/w14LU2MSElNNMUxU5QVMASSXQPXMH1JI5RZ/6YnMFFRtpzYbD94+c/QTcb7LDSDjsgvH9AZ9HmRYySZqkl7pCSCObgEnyjPeHsLmVczIhwgHxzGcJHwdR2EbCUulYcMsKClC7O4LPYqF7c9YDSzKppSZEjwpSG2zE7lRt4id/7M3S1ro4CwDPRLS0oklDicdV0QiShMmUCEJBAA9S53L3J7xDS0pWoa99fq0eUcr2hsk669Im4sxYUFMVpTmmr8KbWB/MrkBy3LdWVAe94Y3LimXvaxuo7BVeKOI5VGlElKv4i9SPwBvfI5uzDz2YycJyJcuQuoCkrMx0hQILAHxXfUn/ANRGYYDhM7EaogqN3XNmKvlTuT12A/SNanKlSJSKeWnLLSwA57kvuo7k7mKFTBHTRiJpu87pKmlfO8vcPCNkJxAknqNb7xbwjC1TFDl9PEdIlKzfn9PFbj3iD7rL+6Sg0ybLBUvTKgkhk9SxvsOZLhaON8rhEzf5JieVsTDI74Jc+0XiRNQoU8kvJlG5GkxehI/lTcDm5PKEtKIkCY7RLP6x1EELYYwxuwXMSzOkcXOVZSY0LAcPFNKlEpdSlImLBsbEMLaMHtzPqtcM0aJlXJQv3SsO1tLjXb56RonElIS4u+g9In8Sns5sXfJVPhsWprpO2AvMZo8qsySQRooWPqNC8fRexJQUkLHuqSD1Yi3bX4GPojxvIbZWXsBN0vzqCzpLpNwQxB7EfpFCopm11hUwvGZ9P/pr8P5FXSd9Nr7hoeKPHaafKExSkSl6KQpQDHo+oMUJqeWDO49PokIamKcW2Ks8Hhpk2W3voBHLwnQ/8n8osV9OQTe736f4J+UDcNx6RJq5csKcrIlkpDgZ7Bz3I914OY1LYl/r9N/hCUwcJA4i1wmoi0tLQb2VXDFsvR/o7+kLX2p0qUVUieNJiA45mWpnPPwlPpB+kLEHtt9fRiP7TaeUaKXMW4moXlltoSpioEaNlSS/aCUr9FU31wg1bdUB9MqtLl28hF2jkuYpYXUCbKRMH4gHHI7jyg7hsu4gU7i24KPCA6xCz/7QFD70EP7ktIYF2JdXlYj4Qvp5N6a/4ghxFPEyqnrSfCZisvUDwv8ACKIbeOlpmaIWt9AuaqX65XH1V3hWl9pWSU7BRX/xBUH6OBDtiAUkukmxcNYgjcH0hY4FqUy61GbRYMsHkpTZX6EhvMHaNCxCmuXGsSeJSFs4vtb/AFV+HMDoDbe6q4fxUojLPl5x+dLBXmND3DQTkJp6pHtJEwLGtiHBP5k6pPSFDHkCVJWs7Bhs5NgB5n4Qg4fiE2QsLlTFIUN0lvI8x0MCi4c2dpfGdJ/r89l7LVugcGnIWxVNCpJIAftbTcfXOPaecpKg+v7H4tbSBvCnHcupaTVZZc02SsWQs8iNEK06HpoWWfh7Evze+/frE6ZskLtEoz809DKyUamFWvvgWAmYl0kP1BL3B2NjcQt1mIiVMWhag6N9HBDg8tDBdKS+XUlm59G5AX1hb4g4HnVdUqYqdKkywEoFytRYflDDnqr9o3StZI4iU2Ft/wDFmoc5jQYxc32/1KXE8ybWLeRKmTUy3ClIQpQctawZ/wB4Z+EuFp8opm1k6YlIuJAmG7ae0ILAW90X5tcQz4bgooKcopyVpzFS15gVAlg5FiAwAYDqTAyprivfn3+WkOy1Z0cqIWb3KXipRq5khz2CIVmIkhgwbZIZvSw39Yo0VIZh0tEuHUJXbrr0b1ghiGICQPZSmM3dWyLfFXyiaSb6Wbp1xUk2oRTDKAFTTonYDmrp03ih7TMplMtSyxBuD0YvaKCEtqSpaj3Kj84LUsoSAVrvNI8kg7DmrmfIdftAaL/hXzb3UdJhsqilKTJAdSipSmu5Nh/tSPCB584FTVKWR/Nz3Gm+0TVlYVE7vy2vHlBS5lWDwW5N3v3XgaBZrdkSweUlCTMmFkJBWpWwADk+QBjJscxRdXULnKF1FkgWZIslPkB84ePtHxr2UsUUuylgKm9EP4UdyQ56DrGcITFrhVPpaZXbu29lE4nUBzuW3YfNehMSgb/XmI5C49CorKSupKylQWklKklwQWPkY1LDOIKesQnPMQicQApKreLoTYgs/OMtQzsdOcQzEc4Uq6NlQBfBGxTdLVvgJtsVtNRKHsUAMQAQ4IIseYPJo9hQ+yvEH9rSkhv9RAOrsywNjYA+vl7HN1MboJSwroqeobLGHLPpaVKISkEqOgFyYdcH4HSqVmqM3tD+EKCQgdbXVva14J0tVJlAiXLQgfygAnuRc+cezMUs3P8AeKlRWyyYjGn5pKnoI48yG6UsW4ZmyJmeR40pIUGIzJIvpYquNQI0/ETnQiZoFJSvR9QDp5/KFKbV/WkM2CVCZ1OwIzSzlUG21TbcEfKFKuSR7Gl/TqmaeOON5DTg9EMQopPNjs3wO1tukWOL5Jm4ZOA8Rl5F87JUHPknN8Y5nyGJ5O/y53MH8JpR7GYJv+mZagoN+EguOrgkecK8wMex46EIsjbxuaeyxXhqfUiZlpklajqhnHc7DuY0WXhtfNl5VTJNMSLlJK1sdQAPCH5hUEcNpEU8vLKlZebA3PNStz1Jj1FSpW9+3kYaqa7mv1MYPc5P0QYKPlt0uefYLPsd4Pn0oCnEyXZ1o/D/ALht3uIAoHIbH69I2yqkhVJO9o2UyphLnYAnXy16RhiZjc4qcNrHVDHatwVIr6VsLxo2KlSYO0/GtWhIQVIW1gVpdTdSCCe5hdCjtHgUSWFybMN32h6SJkgs8A+6WikkjPgNlcxfGJtQQZqgw0CQwHlz6mBqhyhmwvgurnAFSPYpf3prpPkn3j6N1hloeAqWXebMXNPIfwx6B1H1EKvraaAaQfgPyybZSVEx1EfErOKalXMOVCFLPJKSo+gjQ+G6PF2Qn23s0PlCZrLLcgliryJEMaZ8uQjLJQmWn8qQ1+Z5+cE8OeWgzV/6ih4QfwpPyJ3HbnEyo4iZW+QW9c/ZUIaARnLjf0wp6UinSUqWFzCCFryhL9EgbfRPIQqvUo3J6Bv2ivV1LnUsbv8AW0eyEhW7aan6PwiaRcXcqAxgI1gt7FyCFJI5pIv8HgZh2ELAzTEKSAHdSSkd7i0McgCRKSwZSkvcXA2Hy9YGoxReayi7s+x8rfRjy+kFq+tqNwqtTXEjJIsNCsan/buB19IBTq6TKOUEqWSwQjxKvzY2vzgtxnh6lezWkqSJoVmQCAkqSzkAB7hQJuRfaKGC4WJCTMKfGbD+UdOSjfyg7WxsZc/x39yghznOsPiUUpwJQzrb2qn/AKB+UHQdSObbQOq6oqMRVNSVE/TRPh1KpSrAHX6+rwPTp8TkS98BeU1Kpfy+ukEsTxaVh8r2kzxTFf6Up7qPM28KRufLWPMbxiRh8pKpic81XuSgb9yb5U9TrpGQ4xiUyonKmzVFSlfAbJHIAWaHKKjdUnW/DPmkKysEQ0M83yX1fVmbNXMJUStRUSsub8yAH9BEdNImTViVKSVrVoAL2v5CLOCYRNq1lEsgBIGZStEjbueQjS8GwqTRoyyw6y+aYpsyt/6U6W+esVqutZTDSMu6D6qdS0L5zqOB3Q/B+BJCEhVSpU2ZYlIVlSk7hxdXJ3hgpsAoSW+6yr2JIJN+5tFNVUSYMYNIKhmJAOyTqe3m0c9NVVB8TnlXWU1Oxtg1YvVSskxaCGyrUluTEhvhECkwd41y/f6kpOZJme9rfKMwfopw3SAZjrYnamB3cBcpINLyB3XEioVKmJmSyUrQQpJ3BH1pHsMPBWBe3me2moeSh2d2WvYdQNTttH0Tqusp2P0vbqPwVKkoppGamusFUNb1jk4i0T0HCdQs/wAVSZSWd3Cj2AB+Zg7ScNUktirPNOvjNu4SlrdCTGXywM639s/ZMMZPJ0t7pTViSlHKgFSjoEgk+kN3AVDWSZqps1IRKWkJUhdlKYukpH4SCTdVrkNeC0rEEITllhKU8kpYDyAAb9Y4mYmraz77/DeE5aovYWNZYHvlMMpQHBz3Xt2TX7SRZXs1Fv8AakdHOZopYjigPhsEguEpdrfmP4/QCF37wtfWL9Jhy1EEhtPQxMMbWZcm7i+MqP2alqtv8i/KDWFUASM6iEhI1JAADXJ5RbpKBMsBSyz2A3VZ2SnUmF/iCgqq1pZUKSm0KHSuZMvqoJsnTTMeseM/WNidLep+ndYe8jyi5SrxzxymahdLTBpblK5n5wCPcbRJIPcNC7g/CVXUAKRLKUG+eZ4UnturyBjScMwCipP9OXnmD/uTGWodvwp7gPFmfXrW+sVG17IGcumbjufmlP8AwXSO1zu+ASzh3AFPLvUTTNP5UeBI89T8IYKVMmnH8GUiXZnSkOW5q1PmY6TTLUdztq8XabCideXKEJ6t8n/sdf0+ydjgjj8jbIfMnLVHhlnf1MGKlMiQHmzEI6KUAT2Gp8oEoxyVPmokU6FzCstmbIlKdSpRN2Afb5wOPW/yNx3+606Ro8xU2DYfnV7RY8CDZ/xK/UDU/wCY+xOrKjY6vr3LeUEsWnpSAlPugEN0Gnxa+7mAaUlTE3clrEd27Rq+o36BaAsPUqApcvccm3b9esGeHaD2kwZvdT4l8mawPMk2ipNlZepNtNdmENdJI9hLCdFWUq+5t8LCNtN8nZYf4cDdc1qxMPIixZrMxSem1ohoKMIUC6S98utxoWj1UolVj8L+m/lFmTMY5SXJ/CA58wNPOE5Xuc6wXxw2wSF9uNWPY0su2YrWsNsAlKfJyfh0iLhWoTPpJbM6EhCgGDFOj8nF36mAv2jYXXVFYub9zn+zZKJbSyvwpDOcr5SS6m1GaFDD62dTrJlqVLUCXDtcahSTY72IjphR82lawHxDP2UWOq5UxcRg4Ww0eDqURy7/ALeUVOJuLJNEhUmRlmVPQAoll2JWXuvXw9n657U8YVs1CkKqFBKtQhKUP5pAPcPeAZV0gcPCfFqmN7dBstz8S1DTELeqnraxc1apk1ZWtWqlFz/jpBHhrh9dWolyiUlsy2/8U81M/beJuGeG1VJ9pMdMgG53U2yf3jQlTUpSEpACRoBoOkGra4Rfpxb/AC+6zR0XM/Uk2+amlmXJR7OUgISNAAw6nqesV50wktEYL+cGcLwsliRe8c+5wZ4nbq50sMBUqXDyWJfXkNILYtWiipZk43UAyQTqo2SDzufQGIcb4jpqLwrU8xnEtICldH2HcmMu4p4km1i8yvDLSTkQHt/MrmrrtB6OilqXhzhZnzSFZWMjaWtOUGUp7kuSXJ6n9TBvhfhtVUc8x006dVaFZ/Kn9Tt3gtwvwhnadUA5LFEt2cbKXu2nh9YacQrQkZU7WDBgO3KK1ZxENJjhye/ZJ0fDi60ku3buuK2oShIly05UpslIDAJHLpH0UZKSox5EbA3VseiDf9QU7u/UWPrrEoKlG97O5+ni1QYVa+/flBiXSS0WUpI6HXTYM58ge0MvlaDZoS2ruhNLSkuT6m0EKXCSdvq0EJU5OiZSlNoVeBPl+P1ESKxEDVQHSWPmour0IhZ75DthbAup6fDkoIzKA2bVXoBbQxdM5KAWARayj4ldwnQebwvqxbXIEpBd21J6neKiZi1nuRe/TSA8knLluw6o1UYwA7HMo/iJc/GzdAwigupmLO7xPSYOTq/+IrYhxRQUrpzGcsOMsoPfkVk5R5PGmMLzpiaXFePmbGPEbKxTYepR6CCqMMRLDzCw+PprCB/90J4mAokS0y2IyEkqOl89m00CQLnWKE77QqxV8sgHmJRPzUbw1/8AlVbjmw+KTPEofwLRajFgi0mSVDmssPTU/CBFZX1kwHxlCfyyxl+I8XxhHmccVpDCYkfzCUh/KzRUn8V1p1qD/wAUP8EvDEfCJW/8f7P+ITuIwn/l+fFNFXhLXWod1H5vDVw7hYpZSpmbxzEiwOiLkDuSx20EZrwjhSq+rCZ0xakIHtFZnW4Ck+G58OZzfpGoYtUE9nDNp2btGK0OitHquTumKQiW79NgELqqgqWTv0MEcLkfi06/V/jAulQVHzhm+7HKiWBdagkkbJ/EegABETZcWYE9qt4ipMNlI/11319mCNACAVi7uQS3QPvE9TOcubagnUf4MeYkp2azBgNgAGGmg19BFenTmL6Pc238rjSPnv0t0jZDa3Go7qzJCiyQWe1mIbzf57RWxPE/ZeBBOXbZ3/EevftHmN4vKoZP3iYXYgJSCHWovYP0ck8niCT7OslJnyCTLU50uk7pULkKD3Dt1MeRMcIuZY2J3WBIwyabqbC65SlO51Z9OfWOeJOFKavQr2iUpnkeGcPeB2zC2cdD5NFyiw0pYt62/wAwYp5DrA5Fy/UNA4qqVkgMZQ6kMePEvzFitEqnmzJKwypa1IPdJa3Q6jmDDbgfCCBkmz1Z3AUJbEC4fxvcsdoauIcEkIxContmWpeYPcJOUe6NH3c+TRAVEx0FTxAvbpjx3KUpaFrfHJnsFJNmgeEMALBgwbkBZhEcuWpWjxZo6VyHFhBuRRy5SDMmkJSA5KrMP3u3nEd0obgZKpHa52UWFYW11WbU/WkLfE/HLZpFFcAMqeLtzygjbTNpuOcBOLOMV1TypQMqn5aKX/u5D+UeZMLISzMdR28tYr0XC88yoyeg7e6i1nEi7wRbd1wskkqUSoqckkkknmSbk94Y+CeHzPmCesD2CDZ/xqGw5pBuTzDc2p8NYEqqnFJcSpd5qtLbJH8yvk8aHWz0SkJlSwEgAAJGgA+cMcQrOWOVH5j/AEF5w6j5h5r9h/a8xSvawPOBElJUef1pHiElar/KJcXxGXSSs6gVZiyE6ZvPQBrvEZjCCGNFyVce8AFzsAKHF8ZlUiAD4pirpQD/AOSuSR8SI+jOayrVNWqYu8xanLBhyAAHRrR7F6Hh8LG2eLlQZq+Z7rswE/Kr1HWYED8su3qp3Pk3aOJNalPuJbVy1ye+8RysOJ+v2ghJwwJDqZI5ksPUxJc5gwqwcBsol1i1aOx9Y5lSVq5xLMxGklB1z0HogiYT5JJaA+I/aAlPhppIt+Ob+iBp3Kj2j2OCZ+GM+JwhyVUbdz/CbKPCfDmWQEi5KmSB5ktA7EeM6SntJH3hY5HKgf1Mc3kD3EZ3ivEFRUWnTlKS+bLYJB6JFhqYrUlLNme5LUsdEkj1h2PhTR4p3X9NgkZa97sRi3zRvG+LKqpGRa8ks/8AbljIk/7ruv8AqJgMAGDO+8FKbhqqX+AAfzKHPo5EXpfBVUbvJT3Ur9EGHWz00Q0tIA9EoaeokNy0lL6X23seUe2b9f7Q2yOBVMPaVKRfRCCr4lQYt0gtS8K0SBdCppG61nb+UZQ3rAn8Tp27En2H1RWcMnduLe5WcKWl/r94u0uA1M0Aokqy/mV4U+qmfyjS5apUsfw5aJQ/klgf3+MQzqlw9zfX6894VdxVx8jf5/P9TTOFtHnd/H5/ii+zfBZkj7yFqQVKQgjKSSyVHMLgBriClVJJtfmG6/tAiRiK5SwuXZQ83H5Tp4TuP8wdp+JaZX+qlco7snOl+jeLyI9YnVHMkfzNyqEJZC3R0VvBMNLuRyv+vb5xdlz86jN2DpRfZw6v6iPQCIKTFxOQoSUKTLU6faLDFdiCEAEsl/xEudGGsSzJgAyi4HLX/cL6cxtaES0h13b/ACRm+PPTovpkxy4exLubBzv2v6jmWuUMouLAa2DF33gdIlOXbncFu1jt0eLWI4rT0csLnTAjM4SA6lFtcoAckOOQBIvAy10jtLBc+i8meGNyVk/2tYoZ1aZY9yQAhN3cqYqV0ew/pHOG77C8SmZJ0kuZaSCl2YZnccxo8ZnjtaKipmzmYLUSANhoPNgHifhnHp1DN9pJIuGUhTlKg+4BDG1jtHWPpC6jETcEAfyucEzecXHbK/Tqxm2Ppf1fWPpKQgEnwjVyb2vtYeh0jJsK+185P41P4g10KsewIdP/ACMFcO+0unqUrRNP3ZrDOrMFp7gDKX1BHK50EV1FPH4yy5HaxTLZY3HTqUVbKMxalt7yir1LxLTYbYPq+vp8Y6qeIaCUjP8Aepag7NLJWfNKX57wFr/tFp02kylzOpZCf1J9BCraerkw1h+OPmqjqqBgy4JlqJsqmlmbOWJaBYPv0A1UegjM+K+Ll1asiQUSElwgs6m/Esjd9ALDrArGsZnVS884gt7oAZKeiRt8zA1cwDW0X6DhbYPG/Lvl7fVRKuvdN4W4apkzGSQ3K8XsHwSdVqyywAge9MPup0fupi4EFsB4NmzCldSDKlWOU++scmfwPzN+kOQmS5EsSpKQhCdAPiSTdSu8bq+Itj8MeXf0ESj4a6TxyYb818hMqllCTJASkXtqS3vK3J7/ANgHVmmKdo6ZUwwWk0eSXmIv+u3lEIu0m5N3FXgBhowAhtdVJpZKpi7sLDmdh6kPyELFPwxU1R9vUzRLCw4zDMprMAhxlTpqRtE0+inVeIIStKfZSpmXMkpUGCnOZj7yjZjpysYY8cnrdTFgPr1vFFhNM0aSNTtz29Ek5oqXHVcNGw7+qGYJwjLkTDMVNTNUB4AU5QDzN1X07X6GPIhl16ncnbmx+Nv8x9A5db3Xfko0UbYxZuAlX/6krFG04jokJHyEVxTzZh/iLUruST/5RbppYi/KSOt+Q/UvFUyNZ5GgfBIMpL+c3VamwSW2jnqVfBg3wi5JwSVuhPm/6mJUkPu/fvHaCTsPlCzpZD1TQgjH7QrFNQy06ISOyU/O8EUTB/lj8z8ooy5Cm6RZkUr6E9YTkdfJKOxoGwV0Vh5/AGOxWEtr5/4EeU9Bvy3P0YvpogBqPnCjiwIwDlRM1RH7D9o6ly1nSz9oJiQGJuQO37QCqeMaSWcozrIsShFgf6yn4CPo2vkxG26zI5keXusrYplfX94kVR2u/wCkLlRx8fwU4bmqZ+iQG9TA6t4yqVJBAlIDm4Q5bb3iYabw+qduAPj9Eq7iFM3Y3TguQkD9j/aIMKw37zMKSWSi6zuHcBI6kjyYwpYHQVmJLP8AHISlsyiWAfkhLOWHTvGlcI4BLpETJcpSllTLKlMHy2sBoL/GPpo204LS+7+wX0cjpjcNs3uVcmrSgZEBkpASkDZmYDsAYiplEkNdvX92azGIahJcXY68w76iCNNLSlJmL8KQConWwDksBEk3PqSqDiGj0VgzkSZS5s0lEtAzKUrUDkOZJYAaksIxniviJdbP9rlKEAZEI1ZLk3/mJuT+gEWeMeKVVsxkFSadJ/hoO5H41c1F7DYdXhfCY6XhvDxTjW/zH+vRcxW1fOdYbLlAiT2ZDctY9UBs+m8SIRY26/2iqp5K4ISel9NWEfBP1pHS2cjrHTpYF/E7N022j5eLjKIlUnKly36/4/aCeG4HOqkD2KUjI+dSlMAL66k76D8UNuG8LSJABW85VvfAyBQu6UfqSYUqK2KDDjnsE5TUMtRkYHcpQwnhypqAFhIRKP8A3JlnHNKfeV0It1EO+D4DTUrKA9pNF/aLDkHmhOiPiesWaqsI8Rvs/wBXgcqoKzlJZ9y7DuzmIk1ZPPjyt9FegoYIM2ufVXKrEifP1irTylLJDC+/LtHVFSZ2Pr/iLtdXy6bKgAqmzAfZoFszBzc+FNi94UAsdDBlMvfi7lMtUulRnWWaz3d9gkC5UeQgMZsyfM9ovOmWwyySQNC6Zi2Jcs/hLN1vF2nlqX/EWSzkC97a25X/AMxSr8QCXCRb594JGzTtlx69lgi5udl7VViZI8AAJL5mDqVbU76D+0WJFbKqg4yiZ+JB1J/l/MPrupVNRnV4iwfyHkI9oKRSlW2+ENmBum7jlCc4k4V/EqDJoC2vOPoMKq5ZWiRMUTOUkrB6AH3i2tjfpePoyJi0DUEPmtX/2Q==">
            <a:extLst>
              <a:ext uri="{FF2B5EF4-FFF2-40B4-BE49-F238E27FC236}">
                <a16:creationId xmlns:a16="http://schemas.microsoft.com/office/drawing/2014/main" id="{3B6E02A3-8189-DB44-B8D5-E047E8CCB9F9}"/>
              </a:ext>
            </a:extLst>
          </p:cNvPr>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defTabSz="914400"/>
            <a:endParaRPr lang="en-US" dirty="0">
              <a:solidFill>
                <a:prstClr val="black"/>
              </a:solidFill>
              <a:latin typeface="Verdana" panose="020B0604030504040204" pitchFamily="34" charset="0"/>
            </a:endParaRPr>
          </a:p>
        </p:txBody>
      </p:sp>
      <p:sp>
        <p:nvSpPr>
          <p:cNvPr id="9" name="TextBox 8">
            <a:extLst>
              <a:ext uri="{FF2B5EF4-FFF2-40B4-BE49-F238E27FC236}">
                <a16:creationId xmlns:a16="http://schemas.microsoft.com/office/drawing/2014/main" id="{C9A9FC1C-9AD9-44EC-B9CC-6268276DBD77}"/>
              </a:ext>
            </a:extLst>
          </p:cNvPr>
          <p:cNvSpPr txBox="1"/>
          <p:nvPr userDrawn="1"/>
        </p:nvSpPr>
        <p:spPr>
          <a:xfrm>
            <a:off x="7848582" y="4610238"/>
            <a:ext cx="4086225" cy="615553"/>
          </a:xfrm>
          <a:prstGeom prst="rect">
            <a:avLst/>
          </a:prstGeom>
          <a:solidFill>
            <a:schemeClr val="accent2">
              <a:lumMod val="40000"/>
              <a:lumOff val="60000"/>
            </a:schemeClr>
          </a:solidFill>
          <a:ln w="19050">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1700" dirty="0"/>
              <a:t>Thick ice that moves over land and does not melt.</a:t>
            </a:r>
          </a:p>
        </p:txBody>
      </p:sp>
      <p:sp>
        <p:nvSpPr>
          <p:cNvPr id="10" name="TextBox 9">
            <a:extLst>
              <a:ext uri="{FF2B5EF4-FFF2-40B4-BE49-F238E27FC236}">
                <a16:creationId xmlns:a16="http://schemas.microsoft.com/office/drawing/2014/main" id="{22136252-E321-4FAA-9EF8-09CB3F41F797}"/>
              </a:ext>
            </a:extLst>
          </p:cNvPr>
          <p:cNvSpPr txBox="1"/>
          <p:nvPr userDrawn="1"/>
        </p:nvSpPr>
        <p:spPr>
          <a:xfrm>
            <a:off x="7848599" y="722368"/>
            <a:ext cx="4086225" cy="877163"/>
          </a:xfrm>
          <a:prstGeom prst="rect">
            <a:avLst/>
          </a:prstGeom>
          <a:solidFill>
            <a:schemeClr val="accent2">
              <a:lumMod val="40000"/>
              <a:lumOff val="60000"/>
            </a:schemeClr>
          </a:solidFill>
          <a:ln w="19050">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1700" dirty="0"/>
              <a:t>Water found in Earth’s oceans that has a high concentration of salt; not safe for humans to drink.</a:t>
            </a:r>
          </a:p>
        </p:txBody>
      </p:sp>
      <p:sp>
        <p:nvSpPr>
          <p:cNvPr id="11" name="TextBox 10">
            <a:extLst>
              <a:ext uri="{FF2B5EF4-FFF2-40B4-BE49-F238E27FC236}">
                <a16:creationId xmlns:a16="http://schemas.microsoft.com/office/drawing/2014/main" id="{8592F502-DC0B-482D-BE9A-F1553D5956FB}"/>
              </a:ext>
            </a:extLst>
          </p:cNvPr>
          <p:cNvSpPr txBox="1"/>
          <p:nvPr userDrawn="1"/>
        </p:nvSpPr>
        <p:spPr>
          <a:xfrm>
            <a:off x="7848583" y="1766770"/>
            <a:ext cx="4086225" cy="353943"/>
          </a:xfrm>
          <a:prstGeom prst="rect">
            <a:avLst/>
          </a:prstGeom>
          <a:solidFill>
            <a:schemeClr val="accent2">
              <a:lumMod val="40000"/>
              <a:lumOff val="60000"/>
            </a:schemeClr>
          </a:solidFill>
          <a:ln w="19050">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1700" dirty="0"/>
              <a:t>A water storage area on Earth.</a:t>
            </a:r>
          </a:p>
        </p:txBody>
      </p:sp>
      <p:sp>
        <p:nvSpPr>
          <p:cNvPr id="12" name="TextBox 11">
            <a:extLst>
              <a:ext uri="{FF2B5EF4-FFF2-40B4-BE49-F238E27FC236}">
                <a16:creationId xmlns:a16="http://schemas.microsoft.com/office/drawing/2014/main" id="{3E707244-4C5F-4C9F-B898-C47ADB9FF457}"/>
              </a:ext>
            </a:extLst>
          </p:cNvPr>
          <p:cNvSpPr txBox="1"/>
          <p:nvPr userDrawn="1"/>
        </p:nvSpPr>
        <p:spPr>
          <a:xfrm>
            <a:off x="7848583" y="2297565"/>
            <a:ext cx="4086225" cy="353943"/>
          </a:xfrm>
          <a:prstGeom prst="rect">
            <a:avLst/>
          </a:prstGeom>
          <a:solidFill>
            <a:schemeClr val="accent2">
              <a:lumMod val="40000"/>
              <a:lumOff val="60000"/>
            </a:schemeClr>
          </a:solidFill>
          <a:ln w="19050">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1700" dirty="0"/>
              <a:t>Water found below Earth’s surface.</a:t>
            </a:r>
          </a:p>
        </p:txBody>
      </p:sp>
      <p:sp>
        <p:nvSpPr>
          <p:cNvPr id="13" name="TextBox 12">
            <a:extLst>
              <a:ext uri="{FF2B5EF4-FFF2-40B4-BE49-F238E27FC236}">
                <a16:creationId xmlns:a16="http://schemas.microsoft.com/office/drawing/2014/main" id="{627AD9BE-004B-4D81-AE08-CC7D9DE56B49}"/>
              </a:ext>
            </a:extLst>
          </p:cNvPr>
          <p:cNvSpPr txBox="1"/>
          <p:nvPr userDrawn="1"/>
        </p:nvSpPr>
        <p:spPr>
          <a:xfrm>
            <a:off x="7848581" y="2795108"/>
            <a:ext cx="4086225" cy="615553"/>
          </a:xfrm>
          <a:prstGeom prst="rect">
            <a:avLst/>
          </a:prstGeom>
          <a:solidFill>
            <a:schemeClr val="accent2">
              <a:lumMod val="40000"/>
              <a:lumOff val="60000"/>
            </a:schemeClr>
          </a:solidFill>
          <a:ln w="19050">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1700" dirty="0"/>
              <a:t>Large sheets of ice found at the North and South Poles.</a:t>
            </a:r>
          </a:p>
        </p:txBody>
      </p:sp>
      <p:sp>
        <p:nvSpPr>
          <p:cNvPr id="14" name="TextBox 13">
            <a:extLst>
              <a:ext uri="{FF2B5EF4-FFF2-40B4-BE49-F238E27FC236}">
                <a16:creationId xmlns:a16="http://schemas.microsoft.com/office/drawing/2014/main" id="{D1BAC256-099F-4FD9-9771-54C98AC5BA4E}"/>
              </a:ext>
            </a:extLst>
          </p:cNvPr>
          <p:cNvSpPr txBox="1"/>
          <p:nvPr userDrawn="1"/>
        </p:nvSpPr>
        <p:spPr>
          <a:xfrm>
            <a:off x="7848581" y="3599061"/>
            <a:ext cx="4086225" cy="877163"/>
          </a:xfrm>
          <a:prstGeom prst="rect">
            <a:avLst/>
          </a:prstGeom>
          <a:solidFill>
            <a:schemeClr val="accent2">
              <a:lumMod val="40000"/>
              <a:lumOff val="60000"/>
            </a:schemeClr>
          </a:solidFill>
          <a:ln w="19050">
            <a:solidFill>
              <a:srgbClr val="00206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1700" dirty="0"/>
              <a:t>Water that has low concentration of salt and is safe for humans to drink.</a:t>
            </a:r>
          </a:p>
        </p:txBody>
      </p:sp>
      <p:sp>
        <p:nvSpPr>
          <p:cNvPr id="16" name="TextBox 15">
            <a:extLst>
              <a:ext uri="{FF2B5EF4-FFF2-40B4-BE49-F238E27FC236}">
                <a16:creationId xmlns:a16="http://schemas.microsoft.com/office/drawing/2014/main" id="{B40F8176-B25A-4AA0-93A1-23EAE526A53A}"/>
              </a:ext>
            </a:extLst>
          </p:cNvPr>
          <p:cNvSpPr txBox="1"/>
          <p:nvPr userDrawn="1"/>
        </p:nvSpPr>
        <p:spPr>
          <a:xfrm>
            <a:off x="90469" y="873896"/>
            <a:ext cx="4086225" cy="923330"/>
          </a:xfrm>
          <a:prstGeom prst="rect">
            <a:avLst/>
          </a:prstGeom>
          <a:noFill/>
        </p:spPr>
        <p:txBody>
          <a:bodyPr wrap="square">
            <a:spAutoFit/>
          </a:bodyPr>
          <a:lstStyle/>
          <a:p>
            <a:r>
              <a:rPr lang="en-US" sz="1800" b="1" dirty="0"/>
              <a:t>Match each vocabulary term to its definition.</a:t>
            </a:r>
          </a:p>
          <a:p>
            <a:endParaRPr lang="en-US" sz="1800" b="1" kern="1200" dirty="0">
              <a:solidFill>
                <a:schemeClr val="tx1"/>
              </a:solidFill>
              <a:latin typeface="+mn-lt"/>
              <a:ea typeface="+mn-ea"/>
              <a:cs typeface="+mn-cs"/>
            </a:endParaRPr>
          </a:p>
        </p:txBody>
      </p:sp>
      <p:pic>
        <p:nvPicPr>
          <p:cNvPr id="7" name="Picture 6">
            <a:extLst>
              <a:ext uri="{FF2B5EF4-FFF2-40B4-BE49-F238E27FC236}">
                <a16:creationId xmlns:a16="http://schemas.microsoft.com/office/drawing/2014/main" id="{47D76829-9B1E-4F69-8B84-BE4E1AAFD7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5030" y="1335561"/>
            <a:ext cx="549913" cy="548640"/>
          </a:xfrm>
          <a:prstGeom prst="rect">
            <a:avLst/>
          </a:prstGeom>
        </p:spPr>
      </p:pic>
      <p:sp>
        <p:nvSpPr>
          <p:cNvPr id="15" name="Arrow: Right 14">
            <a:extLst>
              <a:ext uri="{FF2B5EF4-FFF2-40B4-BE49-F238E27FC236}">
                <a16:creationId xmlns:a16="http://schemas.microsoft.com/office/drawing/2014/main" id="{93794878-9686-4F9B-B810-B6B1DE72577A}"/>
              </a:ext>
            </a:extLst>
          </p:cNvPr>
          <p:cNvSpPr/>
          <p:nvPr userDrawn="1"/>
        </p:nvSpPr>
        <p:spPr>
          <a:xfrm>
            <a:off x="6900930" y="1003052"/>
            <a:ext cx="947651" cy="332509"/>
          </a:xfrm>
          <a:prstGeom prst="rightArrow">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771340EC-C959-4DCD-8432-4D3B122D500F}"/>
              </a:ext>
            </a:extLst>
          </p:cNvPr>
          <p:cNvSpPr/>
          <p:nvPr userDrawn="1"/>
        </p:nvSpPr>
        <p:spPr>
          <a:xfrm>
            <a:off x="6875678" y="1787931"/>
            <a:ext cx="947651" cy="332509"/>
          </a:xfrm>
          <a:prstGeom prst="rightArrow">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C12E8730-12F0-4DA3-A533-F9A67D60A681}"/>
              </a:ext>
            </a:extLst>
          </p:cNvPr>
          <p:cNvSpPr/>
          <p:nvPr userDrawn="1"/>
        </p:nvSpPr>
        <p:spPr>
          <a:xfrm>
            <a:off x="6900930" y="2331935"/>
            <a:ext cx="947651" cy="332509"/>
          </a:xfrm>
          <a:prstGeom prst="rightArrow">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BCFCD01E-94EA-4DD9-BD81-AD6B2B1A8864}"/>
              </a:ext>
            </a:extLst>
          </p:cNvPr>
          <p:cNvSpPr/>
          <p:nvPr userDrawn="1"/>
        </p:nvSpPr>
        <p:spPr>
          <a:xfrm>
            <a:off x="6875677" y="2965498"/>
            <a:ext cx="947651" cy="332509"/>
          </a:xfrm>
          <a:prstGeom prst="rightArrow">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EA46D38B-2B1E-44CA-BC6D-07A720A5D561}"/>
              </a:ext>
            </a:extLst>
          </p:cNvPr>
          <p:cNvSpPr/>
          <p:nvPr userDrawn="1"/>
        </p:nvSpPr>
        <p:spPr>
          <a:xfrm>
            <a:off x="6875677" y="3871387"/>
            <a:ext cx="947651" cy="332509"/>
          </a:xfrm>
          <a:prstGeom prst="rightArrow">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D31D05AF-963F-4A54-81DD-59D89185E70B}"/>
              </a:ext>
            </a:extLst>
          </p:cNvPr>
          <p:cNvSpPr/>
          <p:nvPr userDrawn="1"/>
        </p:nvSpPr>
        <p:spPr>
          <a:xfrm>
            <a:off x="6875676" y="4751759"/>
            <a:ext cx="947651" cy="332509"/>
          </a:xfrm>
          <a:prstGeom prst="rightArrow">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82E4C3A-5982-4FF0-A6D6-317C09AAA71F}"/>
              </a:ext>
            </a:extLst>
          </p:cNvPr>
          <p:cNvSpPr/>
          <p:nvPr userDrawn="1"/>
        </p:nvSpPr>
        <p:spPr>
          <a:xfrm>
            <a:off x="4476158" y="917668"/>
            <a:ext cx="2281806" cy="486562"/>
          </a:xfrm>
          <a:prstGeom prst="rect">
            <a:avLst/>
          </a:prstGeom>
          <a:solidFill>
            <a:schemeClr val="bg2"/>
          </a:solidFill>
          <a:ln>
            <a:solidFill>
              <a:srgbClr val="F3A32F"/>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dirty="0"/>
          </a:p>
        </p:txBody>
      </p:sp>
      <p:sp>
        <p:nvSpPr>
          <p:cNvPr id="23" name="Rectangle 22">
            <a:extLst>
              <a:ext uri="{FF2B5EF4-FFF2-40B4-BE49-F238E27FC236}">
                <a16:creationId xmlns:a16="http://schemas.microsoft.com/office/drawing/2014/main" id="{268B95B3-7411-4903-9C4E-4F421350D57A}"/>
              </a:ext>
            </a:extLst>
          </p:cNvPr>
          <p:cNvSpPr/>
          <p:nvPr userDrawn="1"/>
        </p:nvSpPr>
        <p:spPr>
          <a:xfrm>
            <a:off x="4476158" y="1700460"/>
            <a:ext cx="2281806" cy="486562"/>
          </a:xfrm>
          <a:prstGeom prst="rect">
            <a:avLst/>
          </a:prstGeom>
          <a:solidFill>
            <a:schemeClr val="bg2"/>
          </a:solidFill>
          <a:ln>
            <a:solidFill>
              <a:srgbClr val="F3A32F"/>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dirty="0"/>
          </a:p>
        </p:txBody>
      </p:sp>
      <p:sp>
        <p:nvSpPr>
          <p:cNvPr id="24" name="Rectangle 23">
            <a:extLst>
              <a:ext uri="{FF2B5EF4-FFF2-40B4-BE49-F238E27FC236}">
                <a16:creationId xmlns:a16="http://schemas.microsoft.com/office/drawing/2014/main" id="{493AAFCA-1531-4180-B1B4-CE731154FD9F}"/>
              </a:ext>
            </a:extLst>
          </p:cNvPr>
          <p:cNvSpPr/>
          <p:nvPr userDrawn="1"/>
        </p:nvSpPr>
        <p:spPr>
          <a:xfrm>
            <a:off x="4476158" y="2239971"/>
            <a:ext cx="2281806" cy="486562"/>
          </a:xfrm>
          <a:prstGeom prst="rect">
            <a:avLst/>
          </a:prstGeom>
          <a:solidFill>
            <a:schemeClr val="bg2"/>
          </a:solidFill>
          <a:ln>
            <a:solidFill>
              <a:srgbClr val="F3A32F"/>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dirty="0"/>
          </a:p>
        </p:txBody>
      </p:sp>
      <p:sp>
        <p:nvSpPr>
          <p:cNvPr id="25" name="Rectangle 24">
            <a:extLst>
              <a:ext uri="{FF2B5EF4-FFF2-40B4-BE49-F238E27FC236}">
                <a16:creationId xmlns:a16="http://schemas.microsoft.com/office/drawing/2014/main" id="{4CDD29ED-1031-41A7-8029-751A1EA33172}"/>
              </a:ext>
            </a:extLst>
          </p:cNvPr>
          <p:cNvSpPr/>
          <p:nvPr userDrawn="1"/>
        </p:nvSpPr>
        <p:spPr>
          <a:xfrm>
            <a:off x="4476158" y="2888471"/>
            <a:ext cx="2281806" cy="486562"/>
          </a:xfrm>
          <a:prstGeom prst="rect">
            <a:avLst/>
          </a:prstGeom>
          <a:solidFill>
            <a:schemeClr val="bg2"/>
          </a:solidFill>
          <a:ln>
            <a:solidFill>
              <a:srgbClr val="F3A32F"/>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4EB60445-6D2D-4AB0-9E09-6BB108868354}"/>
              </a:ext>
            </a:extLst>
          </p:cNvPr>
          <p:cNvSpPr/>
          <p:nvPr userDrawn="1"/>
        </p:nvSpPr>
        <p:spPr>
          <a:xfrm>
            <a:off x="4476158" y="3794360"/>
            <a:ext cx="2281806" cy="486562"/>
          </a:xfrm>
          <a:prstGeom prst="rect">
            <a:avLst/>
          </a:prstGeom>
          <a:solidFill>
            <a:schemeClr val="bg2"/>
          </a:solidFill>
          <a:ln>
            <a:solidFill>
              <a:srgbClr val="F3A32F"/>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674CDB4E-77FA-4725-BC36-2A351ECEC5EB}"/>
              </a:ext>
            </a:extLst>
          </p:cNvPr>
          <p:cNvSpPr/>
          <p:nvPr userDrawn="1"/>
        </p:nvSpPr>
        <p:spPr>
          <a:xfrm>
            <a:off x="4476158" y="4674732"/>
            <a:ext cx="2281806" cy="486562"/>
          </a:xfrm>
          <a:prstGeom prst="rect">
            <a:avLst/>
          </a:prstGeom>
          <a:solidFill>
            <a:schemeClr val="bg2"/>
          </a:solidFill>
          <a:ln>
            <a:solidFill>
              <a:srgbClr val="F3A32F"/>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944088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E9DE8B-08DA-47CC-AF31-7D71D8828281}"/>
              </a:ext>
            </a:extLst>
          </p:cNvPr>
          <p:cNvSpPr/>
          <p:nvPr userDrawn="1"/>
        </p:nvSpPr>
        <p:spPr>
          <a:xfrm>
            <a:off x="573858" y="850374"/>
            <a:ext cx="5091722" cy="3785652"/>
          </a:xfrm>
          <a:prstGeom prst="rect">
            <a:avLst/>
          </a:prstGeom>
        </p:spPr>
        <p:txBody>
          <a:bodyPr wrap="square">
            <a:spAutoFit/>
          </a:bodyPr>
          <a:lstStyle/>
          <a:p>
            <a:r>
              <a:rPr lang="en-US" sz="2400" b="1" dirty="0">
                <a:solidFill>
                  <a:srgbClr val="00B0F0"/>
                </a:solidFill>
                <a:latin typeface="Verdana" panose="020B0604030504040204" pitchFamily="34" charset="0"/>
                <a:ea typeface="Verdana" panose="020B0604030504040204" pitchFamily="34" charset="0"/>
              </a:rPr>
              <a:t>Water pollution </a:t>
            </a:r>
            <a:r>
              <a:rPr lang="en-US" sz="2400" dirty="0">
                <a:latin typeface="Verdana" panose="020B0604030504040204" pitchFamily="34" charset="0"/>
                <a:ea typeface="Verdana" panose="020B0604030504040204" pitchFamily="34" charset="0"/>
              </a:rPr>
              <a:t>occurs when toxic substances get into our oceans, lakes, rivers, and streams. For example, if we fertilize our gardens, rainwater can wash the fertilizer into nearby streams and rivers, polluting it. Humans do a lot of things that pollute Earth’s water. </a:t>
            </a:r>
          </a:p>
        </p:txBody>
      </p:sp>
      <p:sp>
        <p:nvSpPr>
          <p:cNvPr id="4" name="TextBox 3">
            <a:extLst>
              <a:ext uri="{FF2B5EF4-FFF2-40B4-BE49-F238E27FC236}">
                <a16:creationId xmlns:a16="http://schemas.microsoft.com/office/drawing/2014/main" id="{6DD0BEF6-52E3-467E-9BCC-3BE2CD0CD37E}"/>
              </a:ext>
            </a:extLst>
          </p:cNvPr>
          <p:cNvSpPr txBox="1"/>
          <p:nvPr userDrawn="1"/>
        </p:nvSpPr>
        <p:spPr>
          <a:xfrm>
            <a:off x="6328956" y="850374"/>
            <a:ext cx="5482492" cy="2862322"/>
          </a:xfrm>
          <a:prstGeom prst="rect">
            <a:avLst/>
          </a:prstGeom>
          <a:noFill/>
        </p:spPr>
        <p:txBody>
          <a:bodyPr wrap="square">
            <a:spAutoFit/>
          </a:bodyPr>
          <a:lstStyle/>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are some other things we do that cause our water to be polluted?</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are some things we could do differently that would not pollute our water?</a:t>
            </a:r>
          </a:p>
        </p:txBody>
      </p:sp>
    </p:spTree>
    <p:extLst>
      <p:ext uri="{BB962C8B-B14F-4D97-AF65-F5344CB8AC3E}">
        <p14:creationId xmlns:p14="http://schemas.microsoft.com/office/powerpoint/2010/main" val="2996494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E9DE8B-08DA-47CC-AF31-7D71D8828281}"/>
              </a:ext>
            </a:extLst>
          </p:cNvPr>
          <p:cNvSpPr/>
          <p:nvPr userDrawn="1"/>
        </p:nvSpPr>
        <p:spPr>
          <a:xfrm>
            <a:off x="599338" y="850374"/>
            <a:ext cx="5091722" cy="3785652"/>
          </a:xfrm>
          <a:prstGeom prst="rect">
            <a:avLst/>
          </a:prstGeom>
        </p:spPr>
        <p:txBody>
          <a:bodyPr wrap="square">
            <a:spAutoFit/>
          </a:bodyPr>
          <a:lstStyle/>
          <a:p>
            <a:r>
              <a:rPr lang="en-US" sz="2400" b="1" dirty="0">
                <a:solidFill>
                  <a:srgbClr val="00B0F0"/>
                </a:solidFill>
                <a:latin typeface="Verdana" panose="020B0604030504040204" pitchFamily="34" charset="0"/>
                <a:ea typeface="Verdana" panose="020B0604030504040204" pitchFamily="34" charset="0"/>
              </a:rPr>
              <a:t>Water pollution </a:t>
            </a:r>
            <a:r>
              <a:rPr lang="en-US" sz="2400" dirty="0">
                <a:latin typeface="Verdana" panose="020B0604030504040204" pitchFamily="34" charset="0"/>
                <a:ea typeface="Verdana" panose="020B0604030504040204" pitchFamily="34" charset="0"/>
              </a:rPr>
              <a:t>occurs when toxic substances get into our oceans, lakes, rivers, and streams. For example, if we fertilize our gardens, rainwater can wash the fertilizer into nearby streams and rivers, polluting it. Humans do a lot of things that pollute Earth’s water. </a:t>
            </a:r>
          </a:p>
        </p:txBody>
      </p:sp>
      <p:sp>
        <p:nvSpPr>
          <p:cNvPr id="4" name="TextBox 3">
            <a:extLst>
              <a:ext uri="{FF2B5EF4-FFF2-40B4-BE49-F238E27FC236}">
                <a16:creationId xmlns:a16="http://schemas.microsoft.com/office/drawing/2014/main" id="{6DD0BEF6-52E3-467E-9BCC-3BE2CD0CD37E}"/>
              </a:ext>
            </a:extLst>
          </p:cNvPr>
          <p:cNvSpPr txBox="1"/>
          <p:nvPr userDrawn="1"/>
        </p:nvSpPr>
        <p:spPr>
          <a:xfrm>
            <a:off x="6236677" y="1054371"/>
            <a:ext cx="5482492" cy="286232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2000" b="1" dirty="0">
                <a:latin typeface="Verdana" panose="020B0604030504040204" pitchFamily="34" charset="0"/>
                <a:ea typeface="Verdana" panose="020B0604030504040204" pitchFamily="34" charset="0"/>
              </a:rPr>
              <a:t>Turn to your shoulder partner and discuss these two questions:</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are some other things we do that cause our water to be polluted?</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What are some things we could do differently that would not pollute our water?</a:t>
            </a:r>
          </a:p>
        </p:txBody>
      </p:sp>
    </p:spTree>
    <p:extLst>
      <p:ext uri="{BB962C8B-B14F-4D97-AF65-F5344CB8AC3E}">
        <p14:creationId xmlns:p14="http://schemas.microsoft.com/office/powerpoint/2010/main" val="3337684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71CA5F-2227-4896-B111-FCCC80E81F36}"/>
              </a:ext>
            </a:extLst>
          </p:cNvPr>
          <p:cNvSpPr/>
          <p:nvPr userDrawn="1"/>
        </p:nvSpPr>
        <p:spPr>
          <a:xfrm>
            <a:off x="293077" y="1035040"/>
            <a:ext cx="11605846" cy="3416320"/>
          </a:xfrm>
          <a:prstGeom prst="rect">
            <a:avLst/>
          </a:prstGeom>
        </p:spPr>
        <p:txBody>
          <a:bodyPr wrap="square">
            <a:spAutoFit/>
          </a:bodyPr>
          <a:lstStyle/>
          <a:p>
            <a:pPr algn="l"/>
            <a:r>
              <a:rPr lang="en-US" sz="1800" dirty="0">
                <a:latin typeface="Verdana" panose="020B0604030504040204" pitchFamily="34" charset="0"/>
                <a:ea typeface="Verdana" panose="020B0604030504040204" pitchFamily="34" charset="0"/>
              </a:rPr>
              <a:t>“The Rime of the Ancient Mariner” is a poem by Samuel Taylor Coleridge written in 1797-98. The poem is about the adventures of a sailor who was in a boat on a long ocean voyage. One of the famous parts in the poem is:</a:t>
            </a:r>
          </a:p>
          <a:p>
            <a:pPr algn="l"/>
            <a:r>
              <a:rPr lang="en-US" sz="1800" dirty="0">
                <a:latin typeface="Verdana" panose="020B0604030504040204" pitchFamily="34" charset="0"/>
                <a:ea typeface="Verdana" panose="020B0604030504040204" pitchFamily="34" charset="0"/>
              </a:rPr>
              <a:t> </a:t>
            </a:r>
          </a:p>
          <a:p>
            <a:pPr algn="ctr"/>
            <a:r>
              <a:rPr lang="en-US" sz="1800" b="1" dirty="0">
                <a:latin typeface="Verdana" panose="020B0604030504040204" pitchFamily="34" charset="0"/>
                <a:ea typeface="Verdana" panose="020B0604030504040204" pitchFamily="34" charset="0"/>
              </a:rPr>
              <a:t>“Water, water, every where,</a:t>
            </a:r>
          </a:p>
          <a:p>
            <a:pPr algn="ctr"/>
            <a:r>
              <a:rPr lang="en-US" sz="1800" b="1" dirty="0">
                <a:latin typeface="Verdana" panose="020B0604030504040204" pitchFamily="34" charset="0"/>
                <a:ea typeface="Verdana" panose="020B0604030504040204" pitchFamily="34" charset="0"/>
              </a:rPr>
              <a:t>And all the boards did shrink; </a:t>
            </a:r>
          </a:p>
          <a:p>
            <a:pPr algn="ctr"/>
            <a:r>
              <a:rPr lang="en-US" sz="1800" b="1" dirty="0">
                <a:latin typeface="Verdana" panose="020B0604030504040204" pitchFamily="34" charset="0"/>
                <a:ea typeface="Verdana" panose="020B0604030504040204" pitchFamily="34" charset="0"/>
              </a:rPr>
              <a:t>Water, water, every where, </a:t>
            </a:r>
          </a:p>
          <a:p>
            <a:pPr algn="ctr"/>
            <a:r>
              <a:rPr lang="en-US" sz="1800" b="1" dirty="0">
                <a:latin typeface="Verdana" panose="020B0604030504040204" pitchFamily="34" charset="0"/>
                <a:ea typeface="Verdana" panose="020B0604030504040204" pitchFamily="34" charset="0"/>
              </a:rPr>
              <a:t>Nor any drop to drink.”</a:t>
            </a:r>
          </a:p>
          <a:p>
            <a:pPr algn="l"/>
            <a:endParaRPr lang="en-US" sz="1800" dirty="0">
              <a:latin typeface="Verdana" panose="020B0604030504040204" pitchFamily="34" charset="0"/>
              <a:ea typeface="Verdana" panose="020B0604030504040204" pitchFamily="34" charset="0"/>
            </a:endParaRPr>
          </a:p>
          <a:p>
            <a:pPr algn="l"/>
            <a:r>
              <a:rPr lang="en-US" sz="1800" dirty="0">
                <a:latin typeface="Verdana" panose="020B0604030504040204" pitchFamily="34" charset="0"/>
                <a:ea typeface="Verdana" panose="020B0604030504040204" pitchFamily="34" charset="0"/>
              </a:rPr>
              <a:t>Now that you have learned about fresh water and salt water, what do you think the poet meant when he said this? How would you feel if you were on a ship surrounded by ocean water and you got thirsty?</a:t>
            </a:r>
          </a:p>
        </p:txBody>
      </p:sp>
    </p:spTree>
    <p:extLst>
      <p:ext uri="{BB962C8B-B14F-4D97-AF65-F5344CB8AC3E}">
        <p14:creationId xmlns:p14="http://schemas.microsoft.com/office/powerpoint/2010/main" val="2120118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933145-51A0-4A19-8E8C-EBF1FB022DCD}"/>
              </a:ext>
            </a:extLst>
          </p:cNvPr>
          <p:cNvSpPr txBox="1"/>
          <p:nvPr userDrawn="1"/>
        </p:nvSpPr>
        <p:spPr>
          <a:xfrm>
            <a:off x="507998" y="1719875"/>
            <a:ext cx="11355754" cy="369332"/>
          </a:xfrm>
          <a:prstGeom prst="rect">
            <a:avLst/>
          </a:prstGeom>
          <a:solidFill>
            <a:schemeClr val="bg1">
              <a:lumMod val="85000"/>
            </a:schemeClr>
          </a:solidFill>
          <a:ln>
            <a:solidFill>
              <a:schemeClr val="tx1"/>
            </a:solidFill>
          </a:ln>
        </p:spPr>
        <p:txBody>
          <a:bodyPr wrap="square" rtlCol="0">
            <a:spAutoFit/>
          </a:bodyPr>
          <a:lstStyle/>
          <a:p>
            <a:r>
              <a:rPr lang="en-US" dirty="0">
                <a:latin typeface="Verdana" panose="020B0604030504040204" pitchFamily="34" charset="0"/>
              </a:rPr>
              <a:t>Type here</a:t>
            </a:r>
          </a:p>
        </p:txBody>
      </p:sp>
      <p:sp>
        <p:nvSpPr>
          <p:cNvPr id="4" name="Rectangle 3">
            <a:extLst>
              <a:ext uri="{FF2B5EF4-FFF2-40B4-BE49-F238E27FC236}">
                <a16:creationId xmlns:a16="http://schemas.microsoft.com/office/drawing/2014/main" id="{CC6808A0-56B0-4255-B1C9-DA2090B9BEC5}"/>
              </a:ext>
            </a:extLst>
          </p:cNvPr>
          <p:cNvSpPr/>
          <p:nvPr userDrawn="1"/>
        </p:nvSpPr>
        <p:spPr>
          <a:xfrm>
            <a:off x="437660" y="923836"/>
            <a:ext cx="11496431" cy="646331"/>
          </a:xfrm>
          <a:prstGeom prst="rect">
            <a:avLst/>
          </a:prstGeom>
        </p:spPr>
        <p:txBody>
          <a:bodyPr wrap="square">
            <a:spAutoFit/>
          </a:bodyPr>
          <a:lstStyle/>
          <a:p>
            <a:r>
              <a:rPr lang="en-US" sz="1800" dirty="0">
                <a:latin typeface="Verdana" panose="020B0604030504040204" pitchFamily="34" charset="0"/>
                <a:ea typeface="Verdana" panose="020B0604030504040204" pitchFamily="34" charset="0"/>
              </a:rPr>
              <a:t>Even though we can’t drink ocean water, it is still important that we don’t pollute it. Why do you think this is true?</a:t>
            </a:r>
            <a:endParaRPr lang="en-US" dirty="0">
              <a:latin typeface="Verdana" panose="020B0604030504040204" pitchFamily="34" charset="0"/>
            </a:endParaRPr>
          </a:p>
        </p:txBody>
      </p:sp>
    </p:spTree>
    <p:extLst>
      <p:ext uri="{BB962C8B-B14F-4D97-AF65-F5344CB8AC3E}">
        <p14:creationId xmlns:p14="http://schemas.microsoft.com/office/powerpoint/2010/main" val="3517982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513D97-490B-44B5-867D-55A05FC5D8DC}"/>
              </a:ext>
            </a:extLst>
          </p:cNvPr>
          <p:cNvSpPr/>
          <p:nvPr userDrawn="1"/>
        </p:nvSpPr>
        <p:spPr>
          <a:xfrm>
            <a:off x="-1" y="2348134"/>
            <a:ext cx="4309352" cy="1200329"/>
          </a:xfrm>
          <a:prstGeom prst="rect">
            <a:avLst/>
          </a:prstGeom>
        </p:spPr>
        <p:txBody>
          <a:bodyPr wrap="square">
            <a:spAutoFit/>
          </a:bodyPr>
          <a:lstStyle/>
          <a:p>
            <a:pPr algn="ctr"/>
            <a:r>
              <a:rPr lang="en-US" sz="3600" b="1" dirty="0">
                <a:solidFill>
                  <a:schemeClr val="bg1"/>
                </a:solidFill>
                <a:latin typeface="Verdana" panose="020B0604030504040204" pitchFamily="34" charset="0"/>
              </a:rPr>
              <a:t>Check for Understanding</a:t>
            </a:r>
          </a:p>
        </p:txBody>
      </p:sp>
      <p:sp>
        <p:nvSpPr>
          <p:cNvPr id="7" name="Rectangle 6">
            <a:extLst>
              <a:ext uri="{FF2B5EF4-FFF2-40B4-BE49-F238E27FC236}">
                <a16:creationId xmlns:a16="http://schemas.microsoft.com/office/drawing/2014/main" id="{00DB51B4-BDB4-45DC-A620-82DDBA1FDDDB}"/>
              </a:ext>
            </a:extLst>
          </p:cNvPr>
          <p:cNvSpPr/>
          <p:nvPr userDrawn="1"/>
        </p:nvSpPr>
        <p:spPr>
          <a:xfrm>
            <a:off x="4536330" y="221507"/>
            <a:ext cx="7655670" cy="3416320"/>
          </a:xfrm>
          <a:prstGeom prst="rect">
            <a:avLst/>
          </a:prstGeom>
        </p:spPr>
        <p:txBody>
          <a:bodyPr wrap="square">
            <a:spAutoFit/>
          </a:bodyPr>
          <a:lstStyle/>
          <a:p>
            <a:pPr marL="0" indent="0">
              <a:buNone/>
            </a:pPr>
            <a:r>
              <a:rPr lang="is-IS" sz="1800" b="1" dirty="0">
                <a:latin typeface="Verdana" panose="020B0604030504040204" pitchFamily="34" charset="0"/>
                <a:ea typeface="Verdana" panose="020B0604030504040204" pitchFamily="34" charset="0"/>
              </a:rPr>
              <a:t>Give your best answer to...</a:t>
            </a:r>
            <a:br>
              <a:rPr lang="is-IS" sz="1800" b="1" dirty="0">
                <a:latin typeface="Verdana" panose="020B0604030504040204" pitchFamily="34" charset="0"/>
                <a:ea typeface="Verdana" panose="020B0604030504040204" pitchFamily="34" charset="0"/>
              </a:rPr>
            </a:br>
            <a:endParaRPr lang="is-IS" sz="1800" b="1" dirty="0">
              <a:latin typeface="Verdana" panose="020B0604030504040204" pitchFamily="34" charset="0"/>
              <a:ea typeface="Verdana" panose="020B0604030504040204" pitchFamily="34" charset="0"/>
            </a:endParaRPr>
          </a:p>
          <a:p>
            <a:pPr marL="342900" indent="-342900">
              <a:buFont typeface="+mj-lt"/>
              <a:buAutoNum type="arabicPeriod"/>
            </a:pPr>
            <a:r>
              <a:rPr lang="is-IS" sz="1800" dirty="0">
                <a:latin typeface="Verdana" panose="020B0604030504040204" pitchFamily="34" charset="0"/>
                <a:ea typeface="Verdana" panose="020B0604030504040204" pitchFamily="34" charset="0"/>
              </a:rPr>
              <a:t>How is water distributed on Earth? (What kind of water? Where is it found?)</a:t>
            </a:r>
          </a:p>
          <a:p>
            <a:pPr marL="342900" indent="-342900">
              <a:buFont typeface="+mj-lt"/>
              <a:buAutoNum type="arabicPeriod"/>
            </a:pPr>
            <a:endParaRPr lang="is-IS" sz="1800" dirty="0">
              <a:latin typeface="Verdana" panose="020B0604030504040204" pitchFamily="34" charset="0"/>
              <a:ea typeface="Verdana" panose="020B0604030504040204" pitchFamily="34" charset="0"/>
            </a:endParaRPr>
          </a:p>
          <a:p>
            <a:pPr marL="342900" indent="-342900">
              <a:buFont typeface="+mj-lt"/>
              <a:buAutoNum type="arabicPeriod"/>
            </a:pPr>
            <a:endParaRPr lang="is-IS" sz="1800" dirty="0">
              <a:latin typeface="Verdana" panose="020B0604030504040204" pitchFamily="34" charset="0"/>
              <a:ea typeface="Verdana" panose="020B0604030504040204" pitchFamily="34" charset="0"/>
            </a:endParaRPr>
          </a:p>
          <a:p>
            <a:pPr marL="342900" indent="-342900">
              <a:buFont typeface="+mj-lt"/>
              <a:buAutoNum type="arabicPeriod"/>
            </a:pPr>
            <a:endParaRPr lang="is-IS" sz="1800" dirty="0">
              <a:latin typeface="Verdana" panose="020B0604030504040204" pitchFamily="34" charset="0"/>
              <a:ea typeface="Verdana" panose="020B0604030504040204" pitchFamily="34" charset="0"/>
            </a:endParaRPr>
          </a:p>
          <a:p>
            <a:pPr marL="342900" indent="-342900">
              <a:buFont typeface="+mj-lt"/>
              <a:buAutoNum type="arabicPeriod"/>
            </a:pPr>
            <a:endParaRPr lang="is-IS" sz="1800" dirty="0">
              <a:latin typeface="Verdana" panose="020B0604030504040204" pitchFamily="34" charset="0"/>
              <a:ea typeface="Verdana" panose="020B0604030504040204" pitchFamily="34" charset="0"/>
            </a:endParaRPr>
          </a:p>
          <a:p>
            <a:pPr marL="342900" indent="-342900">
              <a:buFont typeface="+mj-lt"/>
              <a:buAutoNum type="arabicPeriod"/>
            </a:pPr>
            <a:endParaRPr lang="is-IS" sz="1800" dirty="0">
              <a:latin typeface="Verdana" panose="020B0604030504040204" pitchFamily="34" charset="0"/>
              <a:ea typeface="Verdana" panose="020B0604030504040204" pitchFamily="34" charset="0"/>
            </a:endParaRPr>
          </a:p>
          <a:p>
            <a:pPr marL="342900" indent="-342900">
              <a:buFont typeface="+mj-lt"/>
              <a:buAutoNum type="arabicPeriod"/>
            </a:pPr>
            <a:endParaRPr lang="is-IS" sz="1800" dirty="0">
              <a:latin typeface="Verdana" panose="020B0604030504040204" pitchFamily="34" charset="0"/>
              <a:ea typeface="Verdana" panose="020B0604030504040204" pitchFamily="34" charset="0"/>
            </a:endParaRPr>
          </a:p>
          <a:p>
            <a:pPr marL="342900" indent="-342900">
              <a:buFont typeface="+mj-lt"/>
              <a:buAutoNum type="arabicPeriod"/>
            </a:pPr>
            <a:r>
              <a:rPr lang="is-IS" sz="1800" dirty="0">
                <a:latin typeface="Verdana" panose="020B0604030504040204" pitchFamily="34" charset="0"/>
                <a:ea typeface="Verdana" panose="020B0604030504040204" pitchFamily="34" charset="0"/>
              </a:rPr>
              <a:t>How can we measure the distribution of water?</a:t>
            </a:r>
          </a:p>
          <a:p>
            <a:pPr marL="594360" indent="-594360">
              <a:buAutoNum type="arabicPeriod"/>
            </a:pPr>
            <a:endParaRPr lang="en-US"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87438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C75C0A-823E-4301-80B2-57CDFD64CD77}"/>
              </a:ext>
            </a:extLst>
          </p:cNvPr>
          <p:cNvSpPr/>
          <p:nvPr userDrawn="1"/>
        </p:nvSpPr>
        <p:spPr>
          <a:xfrm>
            <a:off x="0" y="2249413"/>
            <a:ext cx="4309352" cy="1200329"/>
          </a:xfrm>
          <a:prstGeom prst="rect">
            <a:avLst/>
          </a:prstGeom>
        </p:spPr>
        <p:txBody>
          <a:bodyPr wrap="square">
            <a:spAutoFit/>
          </a:bodyPr>
          <a:lstStyle/>
          <a:p>
            <a:pPr algn="ctr"/>
            <a:r>
              <a:rPr lang="en-US" sz="3600" b="1" dirty="0">
                <a:solidFill>
                  <a:schemeClr val="bg1"/>
                </a:solidFill>
                <a:latin typeface="Verdana" panose="020B0604030504040204" pitchFamily="34" charset="0"/>
              </a:rPr>
              <a:t>Still have questions?</a:t>
            </a:r>
          </a:p>
        </p:txBody>
      </p:sp>
      <p:sp>
        <p:nvSpPr>
          <p:cNvPr id="5" name="TextBox 4">
            <a:extLst>
              <a:ext uri="{FF2B5EF4-FFF2-40B4-BE49-F238E27FC236}">
                <a16:creationId xmlns:a16="http://schemas.microsoft.com/office/drawing/2014/main" id="{579DB70D-2861-44B1-B290-22BAD61EB16B}"/>
              </a:ext>
            </a:extLst>
          </p:cNvPr>
          <p:cNvSpPr txBox="1"/>
          <p:nvPr userDrawn="1"/>
        </p:nvSpPr>
        <p:spPr>
          <a:xfrm>
            <a:off x="4467109" y="648771"/>
            <a:ext cx="7660105" cy="369332"/>
          </a:xfrm>
          <a:prstGeom prst="rect">
            <a:avLst/>
          </a:prstGeom>
          <a:noFill/>
        </p:spPr>
        <p:txBody>
          <a:bodyPr wrap="square" rtlCol="0">
            <a:spAutoFit/>
          </a:bodyPr>
          <a:lstStyle/>
          <a:p>
            <a:pPr marL="0" indent="0">
              <a:buFont typeface="Arial" panose="020B0604020202020204" pitchFamily="34" charset="0"/>
              <a:buNone/>
            </a:pPr>
            <a:r>
              <a:rPr lang="en-US" dirty="0">
                <a:latin typeface="Verdana" panose="020B0604030504040204" pitchFamily="34" charset="0"/>
                <a:ea typeface="Verdana" panose="020B0604030504040204" pitchFamily="34" charset="0"/>
              </a:rPr>
              <a:t>Which essential questions do you still need help to understand?</a:t>
            </a:r>
          </a:p>
        </p:txBody>
      </p:sp>
    </p:spTree>
    <p:extLst>
      <p:ext uri="{BB962C8B-B14F-4D97-AF65-F5344CB8AC3E}">
        <p14:creationId xmlns:p14="http://schemas.microsoft.com/office/powerpoint/2010/main" val="3074085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Blo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565330-0079-476E-A4B8-06D7A9EEB0F7}"/>
              </a:ext>
            </a:extLst>
          </p:cNvPr>
          <p:cNvSpPr/>
          <p:nvPr userDrawn="1"/>
        </p:nvSpPr>
        <p:spPr>
          <a:xfrm flipH="1">
            <a:off x="4485547" y="1338010"/>
            <a:ext cx="4061968" cy="3200400"/>
          </a:xfrm>
          <a:prstGeom prst="rect">
            <a:avLst/>
          </a:prstGeom>
          <a:solidFill>
            <a:srgbClr val="8EC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400" dirty="0">
              <a:latin typeface="Verdana" panose="020B0604030504040204" pitchFamily="34" charset="0"/>
            </a:endParaRPr>
          </a:p>
        </p:txBody>
      </p:sp>
      <p:sp>
        <p:nvSpPr>
          <p:cNvPr id="7" name="Title 1">
            <a:extLst>
              <a:ext uri="{FF2B5EF4-FFF2-40B4-BE49-F238E27FC236}">
                <a16:creationId xmlns:a16="http://schemas.microsoft.com/office/drawing/2014/main" id="{B8E2B57F-392D-484F-ABDA-284F46603205}"/>
              </a:ext>
            </a:extLst>
          </p:cNvPr>
          <p:cNvSpPr txBox="1">
            <a:spLocks/>
          </p:cNvSpPr>
          <p:nvPr userDrawn="1"/>
        </p:nvSpPr>
        <p:spPr>
          <a:xfrm flipH="1">
            <a:off x="4556919" y="1312566"/>
            <a:ext cx="5723069" cy="492949"/>
          </a:xfrm>
          <a:prstGeom prst="rect">
            <a:avLst/>
          </a:prstGeom>
        </p:spPr>
        <p:txBody>
          <a:bodyPr vert="horz" lIns="91440" tIns="45720" rIns="91440" bIns="45720" rtlCol="0" anchor="b">
            <a:normAutofit/>
          </a:bodyPr>
          <a:lstStyle>
            <a:lvl1pPr algn="l" defTabSz="731520" rtl="0" eaLnBrk="1" latinLnBrk="0" hangingPunct="1">
              <a:lnSpc>
                <a:spcPct val="90000"/>
              </a:lnSpc>
              <a:spcBef>
                <a:spcPct val="0"/>
              </a:spcBef>
              <a:buNone/>
              <a:defRPr sz="5400" kern="1200">
                <a:solidFill>
                  <a:schemeClr val="bg1"/>
                </a:solidFill>
                <a:latin typeface="+mj-lt"/>
                <a:ea typeface="+mj-ea"/>
                <a:cs typeface="+mj-cs"/>
              </a:defRPr>
            </a:lvl1pPr>
          </a:lstStyle>
          <a:p>
            <a:r>
              <a:rPr lang="en-US" sz="2000" dirty="0">
                <a:solidFill>
                  <a:schemeClr val="tx1"/>
                </a:solidFill>
                <a:latin typeface="Verdana" panose="020B0604030504040204" pitchFamily="34" charset="0"/>
                <a:ea typeface="Verdana" panose="020B0604030504040204" pitchFamily="34" charset="0"/>
              </a:rPr>
              <a:t>Essential Questions:</a:t>
            </a:r>
          </a:p>
        </p:txBody>
      </p:sp>
      <p:sp>
        <p:nvSpPr>
          <p:cNvPr id="13" name="TextBox 12">
            <a:extLst>
              <a:ext uri="{FF2B5EF4-FFF2-40B4-BE49-F238E27FC236}">
                <a16:creationId xmlns:a16="http://schemas.microsoft.com/office/drawing/2014/main" id="{8D8330F8-A677-434D-8AF6-9B9FE5BBD2CF}"/>
              </a:ext>
            </a:extLst>
          </p:cNvPr>
          <p:cNvSpPr txBox="1"/>
          <p:nvPr userDrawn="1"/>
        </p:nvSpPr>
        <p:spPr>
          <a:xfrm>
            <a:off x="78969" y="131832"/>
            <a:ext cx="4093045" cy="707886"/>
          </a:xfrm>
          <a:prstGeom prst="rect">
            <a:avLst/>
          </a:prstGeom>
          <a:noFill/>
        </p:spPr>
        <p:txBody>
          <a:bodyPr wrap="square" rtlCol="0">
            <a:spAutoFit/>
          </a:bodyPr>
          <a:lstStyle/>
          <a:p>
            <a:r>
              <a:rPr lang="en-US" sz="2000" b="0" dirty="0">
                <a:solidFill>
                  <a:schemeClr val="tx1"/>
                </a:solidFill>
                <a:latin typeface="Verdana" panose="020B0604030504040204" pitchFamily="34" charset="0"/>
              </a:rPr>
              <a:t>Reflect on the Essential Questions before you dive in…</a:t>
            </a:r>
          </a:p>
        </p:txBody>
      </p:sp>
      <p:sp>
        <p:nvSpPr>
          <p:cNvPr id="14" name="TextBox 13">
            <a:extLst>
              <a:ext uri="{FF2B5EF4-FFF2-40B4-BE49-F238E27FC236}">
                <a16:creationId xmlns:a16="http://schemas.microsoft.com/office/drawing/2014/main" id="{B14A4A41-DFF7-48C0-94B2-C5A607372B27}"/>
              </a:ext>
            </a:extLst>
          </p:cNvPr>
          <p:cNvSpPr txBox="1"/>
          <p:nvPr userDrawn="1"/>
        </p:nvSpPr>
        <p:spPr>
          <a:xfrm>
            <a:off x="78969" y="885766"/>
            <a:ext cx="4164416" cy="1323439"/>
          </a:xfrm>
          <a:prstGeom prst="rect">
            <a:avLst/>
          </a:prstGeom>
          <a:noFill/>
        </p:spPr>
        <p:txBody>
          <a:bodyPr wrap="square" rtlCol="0">
            <a:spAutoFit/>
          </a:bodyPr>
          <a:lstStyle/>
          <a:p>
            <a:pPr marL="342900" indent="-342900">
              <a:buFont typeface="+mj-lt"/>
              <a:buAutoNum type="arabicPeriod"/>
            </a:pPr>
            <a:r>
              <a:rPr lang="en-US" sz="2000" b="0" dirty="0">
                <a:solidFill>
                  <a:schemeClr val="tx1"/>
                </a:solidFill>
                <a:latin typeface="Verdana" panose="020B0604030504040204" pitchFamily="34" charset="0"/>
              </a:rPr>
              <a:t>If you were quizzed today, which questions would you know the answers to already?</a:t>
            </a:r>
          </a:p>
        </p:txBody>
      </p:sp>
      <p:sp>
        <p:nvSpPr>
          <p:cNvPr id="15" name="TextBox 14">
            <a:extLst>
              <a:ext uri="{FF2B5EF4-FFF2-40B4-BE49-F238E27FC236}">
                <a16:creationId xmlns:a16="http://schemas.microsoft.com/office/drawing/2014/main" id="{4BB80C8D-DC47-42A6-9CA5-77F3F90DFCD0}"/>
              </a:ext>
            </a:extLst>
          </p:cNvPr>
          <p:cNvSpPr txBox="1"/>
          <p:nvPr userDrawn="1"/>
        </p:nvSpPr>
        <p:spPr>
          <a:xfrm>
            <a:off x="78968" y="3095337"/>
            <a:ext cx="4093045" cy="1015663"/>
          </a:xfrm>
          <a:prstGeom prst="rect">
            <a:avLst/>
          </a:prstGeom>
          <a:noFill/>
        </p:spPr>
        <p:txBody>
          <a:bodyPr wrap="square" rtlCol="0">
            <a:spAutoFit/>
          </a:bodyPr>
          <a:lstStyle/>
          <a:p>
            <a:pPr marL="342900" indent="-342900">
              <a:buFont typeface="+mj-lt"/>
              <a:buAutoNum type="arabicPeriod" startAt="2"/>
            </a:pPr>
            <a:r>
              <a:rPr lang="en-US" sz="2000" dirty="0">
                <a:solidFill>
                  <a:schemeClr val="tx1"/>
                </a:solidFill>
                <a:latin typeface="Verdana" panose="020B0604030504040204" pitchFamily="34" charset="0"/>
              </a:rPr>
              <a:t>Which questions would you need to learn more about to answer confidently?</a:t>
            </a:r>
          </a:p>
        </p:txBody>
      </p:sp>
      <p:sp>
        <p:nvSpPr>
          <p:cNvPr id="3" name="TextBox 2"/>
          <p:cNvSpPr txBox="1"/>
          <p:nvPr userDrawn="1"/>
        </p:nvSpPr>
        <p:spPr>
          <a:xfrm>
            <a:off x="7172325" y="485775"/>
            <a:ext cx="184731" cy="369332"/>
          </a:xfrm>
          <a:prstGeom prst="rect">
            <a:avLst/>
          </a:prstGeom>
          <a:noFill/>
        </p:spPr>
        <p:txBody>
          <a:bodyPr wrap="none" rtlCol="0">
            <a:spAutoFit/>
          </a:bodyPr>
          <a:lstStyle/>
          <a:p>
            <a:endParaRPr lang="en-US" dirty="0"/>
          </a:p>
        </p:txBody>
      </p:sp>
      <p:pic>
        <p:nvPicPr>
          <p:cNvPr id="11" name="Picture 8" descr="Water bottles">
            <a:extLst>
              <a:ext uri="{FF2B5EF4-FFF2-40B4-BE49-F238E27FC236}">
                <a16:creationId xmlns:a16="http://schemas.microsoft.com/office/drawing/2014/main" id="{8B76C66B-6C51-4BD6-91EF-8212C2FACF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4659" y="1338010"/>
            <a:ext cx="3899039" cy="3197734"/>
          </a:xfrm>
          <a:prstGeom prst="rect">
            <a:avLst/>
          </a:prstGeom>
          <a:ln w="28575"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75AC4D0-73E0-4A24-9AAA-9AA4C2DD403F}"/>
              </a:ext>
            </a:extLst>
          </p:cNvPr>
          <p:cNvSpPr/>
          <p:nvPr userDrawn="1"/>
        </p:nvSpPr>
        <p:spPr>
          <a:xfrm>
            <a:off x="4304507" y="5242344"/>
            <a:ext cx="3543301" cy="184666"/>
          </a:xfrm>
          <a:prstGeom prst="rect">
            <a:avLst/>
          </a:prstGeom>
        </p:spPr>
        <p:txBody>
          <a:bodyPr wrap="square">
            <a:spAutoFit/>
          </a:bodyPr>
          <a:lstStyle/>
          <a:p>
            <a:r>
              <a:rPr lang="en-US" sz="600" b="0" i="0" u="none" strike="noStrike" kern="1200" dirty="0">
                <a:solidFill>
                  <a:schemeClr val="tx1"/>
                </a:solidFill>
                <a:effectLst/>
                <a:latin typeface="+mn-lt"/>
                <a:ea typeface="+mn-ea"/>
                <a:cs typeface="+mn-cs"/>
                <a:hlinkClick r:id="rId3"/>
              </a:rPr>
              <a:t>"Water bottles"</a:t>
            </a:r>
            <a:r>
              <a:rPr lang="en-US" sz="600" b="0" i="0" kern="1200" dirty="0">
                <a:solidFill>
                  <a:schemeClr val="tx1"/>
                </a:solidFill>
                <a:effectLst/>
                <a:latin typeface="+mn-lt"/>
                <a:ea typeface="+mn-ea"/>
                <a:cs typeface="+mn-cs"/>
              </a:rPr>
              <a:t> by </a:t>
            </a:r>
            <a:r>
              <a:rPr lang="en-US" sz="600" b="0" i="0" u="none" strike="noStrike" kern="1200" dirty="0">
                <a:solidFill>
                  <a:schemeClr val="tx1"/>
                </a:solidFill>
                <a:effectLst/>
                <a:latin typeface="+mn-lt"/>
                <a:ea typeface="+mn-ea"/>
                <a:cs typeface="+mn-cs"/>
                <a:hlinkClick r:id="rId4"/>
              </a:rPr>
              <a:t>Thad </a:t>
            </a:r>
            <a:r>
              <a:rPr lang="en-US" sz="600" b="0" i="0" u="none" strike="noStrike" kern="1200" dirty="0" err="1">
                <a:solidFill>
                  <a:schemeClr val="tx1"/>
                </a:solidFill>
                <a:effectLst/>
                <a:latin typeface="+mn-lt"/>
                <a:ea typeface="+mn-ea"/>
                <a:cs typeface="+mn-cs"/>
                <a:hlinkClick r:id="rId4"/>
              </a:rPr>
              <a:t>Zajdowicz</a:t>
            </a:r>
            <a:r>
              <a:rPr lang="en-US" sz="600" b="0" i="0" kern="1200" dirty="0">
                <a:solidFill>
                  <a:schemeClr val="tx1"/>
                </a:solidFill>
                <a:effectLst/>
                <a:latin typeface="+mn-lt"/>
                <a:ea typeface="+mn-ea"/>
                <a:cs typeface="+mn-cs"/>
              </a:rPr>
              <a:t> is marked with </a:t>
            </a:r>
            <a:r>
              <a:rPr lang="en-US" sz="600" b="0" i="0" u="none" strike="noStrike" kern="1200" dirty="0">
                <a:solidFill>
                  <a:schemeClr val="tx1"/>
                </a:solidFill>
                <a:effectLst/>
                <a:latin typeface="+mn-lt"/>
                <a:ea typeface="+mn-ea"/>
                <a:cs typeface="+mn-cs"/>
                <a:hlinkClick r:id="rId5"/>
              </a:rPr>
              <a:t>CC0 1.0</a:t>
            </a:r>
            <a:endParaRPr lang="en-US" sz="600" dirty="0">
              <a:solidFill>
                <a:schemeClr val="tx1"/>
              </a:solidFill>
            </a:endParaRPr>
          </a:p>
        </p:txBody>
      </p:sp>
      <p:sp>
        <p:nvSpPr>
          <p:cNvPr id="12" name="Rectangle 11">
            <a:extLst>
              <a:ext uri="{FF2B5EF4-FFF2-40B4-BE49-F238E27FC236}">
                <a16:creationId xmlns:a16="http://schemas.microsoft.com/office/drawing/2014/main" id="{191696F3-9BB6-4328-B663-321477B20A14}"/>
              </a:ext>
            </a:extLst>
          </p:cNvPr>
          <p:cNvSpPr/>
          <p:nvPr userDrawn="1"/>
        </p:nvSpPr>
        <p:spPr>
          <a:xfrm>
            <a:off x="4646056" y="1930391"/>
            <a:ext cx="3325069" cy="2585323"/>
          </a:xfrm>
          <a:prstGeom prst="rect">
            <a:avLst/>
          </a:prstGeom>
        </p:spPr>
        <p:txBody>
          <a:bodyPr wrap="square">
            <a:spAutoFit/>
          </a:bodyPr>
          <a:lstStyle/>
          <a:p>
            <a:pPr marL="342900" indent="-342900">
              <a:buFont typeface="+mj-lt"/>
              <a:buAutoNum type="arabicPeriod"/>
            </a:pPr>
            <a:r>
              <a:rPr lang="is-IS" sz="1800" dirty="0">
                <a:latin typeface="Verdana" panose="020B0604030504040204" pitchFamily="34" charset="0"/>
                <a:ea typeface="Verdana" panose="020B0604030504040204" pitchFamily="34" charset="0"/>
              </a:rPr>
              <a:t>How is water distributed on Earth? (What kind of water? Where is it found?)</a:t>
            </a:r>
          </a:p>
          <a:p>
            <a:pPr marL="342900" indent="-342900">
              <a:buFont typeface="+mj-lt"/>
              <a:buAutoNum type="arabicPeriod"/>
            </a:pPr>
            <a:endParaRPr lang="is-IS" sz="1800" dirty="0">
              <a:latin typeface="Verdana" panose="020B0604030504040204" pitchFamily="34" charset="0"/>
              <a:ea typeface="Verdana" panose="020B0604030504040204" pitchFamily="34" charset="0"/>
            </a:endParaRPr>
          </a:p>
          <a:p>
            <a:pPr marL="342900" indent="-342900">
              <a:buFont typeface="+mj-lt"/>
              <a:buAutoNum type="arabicPeriod"/>
            </a:pPr>
            <a:r>
              <a:rPr lang="is-IS" sz="1800" dirty="0">
                <a:latin typeface="Verdana" panose="020B0604030504040204" pitchFamily="34" charset="0"/>
                <a:ea typeface="Verdana" panose="020B0604030504040204" pitchFamily="34" charset="0"/>
              </a:rPr>
              <a:t>How can we measure the distribution of water?</a:t>
            </a:r>
          </a:p>
          <a:p>
            <a:pPr marL="594360" indent="-594360">
              <a:buAutoNum type="arabicPeriod"/>
            </a:pPr>
            <a:endParaRPr lang="en-US"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15584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71CA5F-2227-4896-B111-FCCC80E81F36}"/>
              </a:ext>
            </a:extLst>
          </p:cNvPr>
          <p:cNvSpPr/>
          <p:nvPr userDrawn="1"/>
        </p:nvSpPr>
        <p:spPr>
          <a:xfrm>
            <a:off x="257908" y="717512"/>
            <a:ext cx="11605846" cy="3416320"/>
          </a:xfrm>
          <a:prstGeom prst="rect">
            <a:avLst/>
          </a:prstGeom>
        </p:spPr>
        <p:txBody>
          <a:bodyPr wrap="square">
            <a:spAutoFit/>
          </a:bodyPr>
          <a:lstStyle/>
          <a:p>
            <a:pPr algn="l"/>
            <a:r>
              <a:rPr lang="en-US" sz="1800" dirty="0">
                <a:latin typeface="Verdana" panose="020B0604030504040204" pitchFamily="34" charset="0"/>
                <a:ea typeface="Verdana" panose="020B0604030504040204" pitchFamily="34" charset="0"/>
              </a:rPr>
              <a:t>“The Rime of the Ancient Mariner” is a poem by Samuel Taylor Coleridge written in 1797-98. The poem is about the adventures of a sailor who was in a boat on a long ocean voyage. One of the famous parts in the poem is:</a:t>
            </a:r>
          </a:p>
          <a:p>
            <a:pPr algn="l"/>
            <a:r>
              <a:rPr lang="en-US" sz="1800" dirty="0">
                <a:latin typeface="Verdana" panose="020B0604030504040204" pitchFamily="34" charset="0"/>
                <a:ea typeface="Verdana" panose="020B0604030504040204" pitchFamily="34" charset="0"/>
              </a:rPr>
              <a:t> </a:t>
            </a:r>
          </a:p>
          <a:p>
            <a:pPr algn="l"/>
            <a:r>
              <a:rPr lang="en-US" sz="1800" dirty="0">
                <a:latin typeface="Verdana" panose="020B0604030504040204" pitchFamily="34" charset="0"/>
                <a:ea typeface="Verdana" panose="020B0604030504040204" pitchFamily="34" charset="0"/>
              </a:rPr>
              <a:t>“Water, water, every where,</a:t>
            </a:r>
          </a:p>
          <a:p>
            <a:pPr algn="l"/>
            <a:r>
              <a:rPr lang="en-US" sz="1800" dirty="0">
                <a:latin typeface="Verdana" panose="020B0604030504040204" pitchFamily="34" charset="0"/>
                <a:ea typeface="Verdana" panose="020B0604030504040204" pitchFamily="34" charset="0"/>
              </a:rPr>
              <a:t>And all the boards did shrink; </a:t>
            </a:r>
          </a:p>
          <a:p>
            <a:pPr algn="l"/>
            <a:r>
              <a:rPr lang="en-US" sz="1800" dirty="0">
                <a:latin typeface="Verdana" panose="020B0604030504040204" pitchFamily="34" charset="0"/>
                <a:ea typeface="Verdana" panose="020B0604030504040204" pitchFamily="34" charset="0"/>
              </a:rPr>
              <a:t>Water, water, every where, </a:t>
            </a:r>
          </a:p>
          <a:p>
            <a:pPr algn="l"/>
            <a:r>
              <a:rPr lang="en-US" sz="1800" dirty="0">
                <a:latin typeface="Verdana" panose="020B0604030504040204" pitchFamily="34" charset="0"/>
                <a:ea typeface="Verdana" panose="020B0604030504040204" pitchFamily="34" charset="0"/>
              </a:rPr>
              <a:t>Nor any drop to drink.”</a:t>
            </a:r>
          </a:p>
          <a:p>
            <a:pPr algn="l"/>
            <a:endParaRPr lang="en-US" sz="1800" dirty="0">
              <a:latin typeface="Verdana" panose="020B0604030504040204" pitchFamily="34" charset="0"/>
              <a:ea typeface="Verdana" panose="020B0604030504040204" pitchFamily="34" charset="0"/>
            </a:endParaRPr>
          </a:p>
          <a:p>
            <a:pPr algn="l"/>
            <a:r>
              <a:rPr lang="en-US" sz="1800" dirty="0">
                <a:latin typeface="Verdana" panose="020B0604030504040204" pitchFamily="34" charset="0"/>
                <a:ea typeface="Verdana" panose="020B0604030504040204" pitchFamily="34" charset="0"/>
              </a:rPr>
              <a:t>Now that you have learned about fresh water and salt water, what do you think the poet meant when he said this? How would you feel if you were on a ship surrounded by ocean water and you got thirsty?</a:t>
            </a:r>
          </a:p>
        </p:txBody>
      </p:sp>
    </p:spTree>
    <p:extLst>
      <p:ext uri="{BB962C8B-B14F-4D97-AF65-F5344CB8AC3E}">
        <p14:creationId xmlns:p14="http://schemas.microsoft.com/office/powerpoint/2010/main" val="233918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6808A0-56B0-4255-B1C9-DA2090B9BEC5}"/>
              </a:ext>
            </a:extLst>
          </p:cNvPr>
          <p:cNvSpPr/>
          <p:nvPr userDrawn="1"/>
        </p:nvSpPr>
        <p:spPr>
          <a:xfrm>
            <a:off x="437661" y="923836"/>
            <a:ext cx="5486402" cy="1569660"/>
          </a:xfrm>
          <a:prstGeom prst="rect">
            <a:avLst/>
          </a:prstGeom>
        </p:spPr>
        <p:txBody>
          <a:bodyPr wrap="square">
            <a:spAutoFit/>
          </a:bodyPr>
          <a:lstStyle/>
          <a:p>
            <a:r>
              <a:rPr lang="en-US" sz="2400" dirty="0">
                <a:latin typeface="Verdana" panose="020B0604030504040204" pitchFamily="34" charset="0"/>
                <a:ea typeface="Verdana" panose="020B0604030504040204" pitchFamily="34" charset="0"/>
              </a:rPr>
              <a:t>Even though we can’t drink ocean water, it is still important that we don’t pollute it. Why do you think this is true?</a:t>
            </a:r>
            <a:endParaRPr lang="en-US" sz="2400" dirty="0">
              <a:latin typeface="Verdana" panose="020B0604030504040204" pitchFamily="34" charset="0"/>
            </a:endParaRPr>
          </a:p>
        </p:txBody>
      </p:sp>
      <p:pic>
        <p:nvPicPr>
          <p:cNvPr id="5" name="Picture 4" descr="A blue bucket on a beach&#10;&#10;Description automatically generated with low confidence">
            <a:extLst>
              <a:ext uri="{FF2B5EF4-FFF2-40B4-BE49-F238E27FC236}">
                <a16:creationId xmlns:a16="http://schemas.microsoft.com/office/drawing/2014/main" id="{E6235EE6-E5DD-479B-952B-3FC777E324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8891" y="1187938"/>
            <a:ext cx="4056186" cy="2704124"/>
          </a:xfrm>
          <a:prstGeom prst="rect">
            <a:avLst/>
          </a:prstGeom>
        </p:spPr>
      </p:pic>
    </p:spTree>
    <p:extLst>
      <p:ext uri="{BB962C8B-B14F-4D97-AF65-F5344CB8AC3E}">
        <p14:creationId xmlns:p14="http://schemas.microsoft.com/office/powerpoint/2010/main" val="127822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F8927E-619B-0845-9FD4-F51B2BA6A7A1}"/>
              </a:ext>
            </a:extLst>
          </p:cNvPr>
          <p:cNvSpPr/>
          <p:nvPr userDrawn="1"/>
        </p:nvSpPr>
        <p:spPr>
          <a:xfrm>
            <a:off x="4531859" y="1237298"/>
            <a:ext cx="6961830" cy="400110"/>
          </a:xfrm>
          <a:prstGeom prst="rect">
            <a:avLst/>
          </a:prstGeom>
        </p:spPr>
        <p:txBody>
          <a:bodyPr wrap="square">
            <a:spAutoFit/>
          </a:bodyPr>
          <a:lstStyle/>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Type Here</a:t>
            </a:r>
          </a:p>
        </p:txBody>
      </p:sp>
      <p:sp>
        <p:nvSpPr>
          <p:cNvPr id="8" name="Rectangle 7">
            <a:extLst>
              <a:ext uri="{FF2B5EF4-FFF2-40B4-BE49-F238E27FC236}">
                <a16:creationId xmlns:a16="http://schemas.microsoft.com/office/drawing/2014/main" id="{FEB78A23-1DE0-FC47-BBB0-AFCFCB8EE764}"/>
              </a:ext>
            </a:extLst>
          </p:cNvPr>
          <p:cNvSpPr/>
          <p:nvPr userDrawn="1"/>
        </p:nvSpPr>
        <p:spPr>
          <a:xfrm>
            <a:off x="4531858" y="734378"/>
            <a:ext cx="1906291" cy="461665"/>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Slide Title</a:t>
            </a:r>
          </a:p>
        </p:txBody>
      </p:sp>
    </p:spTree>
    <p:extLst>
      <p:ext uri="{BB962C8B-B14F-4D97-AF65-F5344CB8AC3E}">
        <p14:creationId xmlns:p14="http://schemas.microsoft.com/office/powerpoint/2010/main" val="1623357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31738A-2F5F-41B4-8C26-79D79F2B27EC}"/>
              </a:ext>
            </a:extLst>
          </p:cNvPr>
          <p:cNvSpPr txBox="1"/>
          <p:nvPr userDrawn="1"/>
        </p:nvSpPr>
        <p:spPr>
          <a:xfrm>
            <a:off x="375783" y="795198"/>
            <a:ext cx="7260493" cy="461665"/>
          </a:xfrm>
          <a:prstGeom prst="rect">
            <a:avLst/>
          </a:prstGeom>
          <a:noFill/>
        </p:spPr>
        <p:txBody>
          <a:bodyPr wrap="square" rtlCol="0">
            <a:spAutoFit/>
          </a:bodyPr>
          <a:lstStyle/>
          <a:p>
            <a:r>
              <a:rPr lang="en-US" sz="2400" b="1" dirty="0"/>
              <a:t>Why is water important?</a:t>
            </a:r>
          </a:p>
        </p:txBody>
      </p:sp>
      <p:sp>
        <p:nvSpPr>
          <p:cNvPr id="4" name="Rectangle 3">
            <a:extLst>
              <a:ext uri="{FF2B5EF4-FFF2-40B4-BE49-F238E27FC236}">
                <a16:creationId xmlns:a16="http://schemas.microsoft.com/office/drawing/2014/main" id="{09D41388-B8F5-424E-A513-872CCC7631FC}"/>
              </a:ext>
            </a:extLst>
          </p:cNvPr>
          <p:cNvSpPr/>
          <p:nvPr userDrawn="1"/>
        </p:nvSpPr>
        <p:spPr>
          <a:xfrm>
            <a:off x="345622" y="1280160"/>
            <a:ext cx="6961830" cy="400110"/>
          </a:xfrm>
          <a:prstGeom prst="rect">
            <a:avLst/>
          </a:prstGeom>
        </p:spPr>
        <p:txBody>
          <a:bodyPr wrap="square">
            <a:spAutoFit/>
          </a:bodyPr>
          <a:lstStyle/>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
        <p:nvSpPr>
          <p:cNvPr id="5" name="Rectangle 4">
            <a:extLst>
              <a:ext uri="{FF2B5EF4-FFF2-40B4-BE49-F238E27FC236}">
                <a16:creationId xmlns:a16="http://schemas.microsoft.com/office/drawing/2014/main" id="{C01D83BF-5D17-449C-8410-32C0D5C8792F}"/>
              </a:ext>
            </a:extLst>
          </p:cNvPr>
          <p:cNvSpPr/>
          <p:nvPr userDrawn="1"/>
        </p:nvSpPr>
        <p:spPr>
          <a:xfrm>
            <a:off x="439407" y="1441529"/>
            <a:ext cx="6961830" cy="2923877"/>
          </a:xfrm>
          <a:prstGeom prst="rect">
            <a:avLst/>
          </a:prstGeom>
        </p:spPr>
        <p:txBody>
          <a:bodyPr wrap="square">
            <a:spAutoFit/>
          </a:bodyPr>
          <a:lstStyle/>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We must have clean water for drinking.</a:t>
            </a: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Water is used for growing food.</a:t>
            </a: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We use water to keep ourselves clean.</a:t>
            </a: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Some animals live in water.</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	</a:t>
            </a:r>
          </a:p>
        </p:txBody>
      </p:sp>
      <p:sp>
        <p:nvSpPr>
          <p:cNvPr id="6" name="Rectangle 5">
            <a:extLst>
              <a:ext uri="{FF2B5EF4-FFF2-40B4-BE49-F238E27FC236}">
                <a16:creationId xmlns:a16="http://schemas.microsoft.com/office/drawing/2014/main" id="{EA94E058-3C98-4C37-86BC-D12F39B601E6}"/>
              </a:ext>
            </a:extLst>
          </p:cNvPr>
          <p:cNvSpPr/>
          <p:nvPr userDrawn="1"/>
        </p:nvSpPr>
        <p:spPr>
          <a:xfrm>
            <a:off x="7919634" y="5077035"/>
            <a:ext cx="4272366" cy="184666"/>
          </a:xfrm>
          <a:prstGeom prst="rect">
            <a:avLst/>
          </a:prstGeom>
        </p:spPr>
        <p:txBody>
          <a:bodyPr wrap="square">
            <a:spAutoFit/>
          </a:bodyPr>
          <a:lstStyle/>
          <a:p>
            <a:pPr algn="r"/>
            <a:r>
              <a:rPr lang="en-US" sz="600" b="0" i="0" u="none" strike="noStrike" dirty="0">
                <a:solidFill>
                  <a:srgbClr val="E23600"/>
                </a:solidFill>
                <a:effectLst/>
                <a:latin typeface="Verdana" panose="020B0604030504040204" pitchFamily="34" charset="0"/>
                <a:ea typeface="Verdana" panose="020B0604030504040204" pitchFamily="34" charset="0"/>
                <a:hlinkClick r:id="rId2"/>
              </a:rPr>
              <a:t>"Young girl in Mali waters family vegetable garden"</a:t>
            </a:r>
            <a:r>
              <a:rPr lang="en-US" sz="600" b="0" i="0" dirty="0">
                <a:solidFill>
                  <a:srgbClr val="333333"/>
                </a:solidFill>
                <a:effectLst/>
                <a:latin typeface="Verdana" panose="020B0604030504040204" pitchFamily="34" charset="0"/>
                <a:ea typeface="Verdana" panose="020B0604030504040204" pitchFamily="34" charset="0"/>
              </a:rPr>
              <a:t> by </a:t>
            </a:r>
            <a:r>
              <a:rPr lang="en-US" sz="600" b="0" i="0" u="none" strike="noStrike" dirty="0" err="1">
                <a:solidFill>
                  <a:srgbClr val="E23600"/>
                </a:solidFill>
                <a:effectLst/>
                <a:latin typeface="Verdana" panose="020B0604030504040204" pitchFamily="34" charset="0"/>
                <a:ea typeface="Verdana" panose="020B0604030504040204" pitchFamily="34" charset="0"/>
                <a:hlinkClick r:id="rId3"/>
              </a:rPr>
              <a:t>abossuet</a:t>
            </a:r>
            <a:r>
              <a:rPr lang="en-US" sz="600" b="0" i="0" dirty="0">
                <a:solidFill>
                  <a:srgbClr val="333333"/>
                </a:solidFill>
                <a:effectLst/>
                <a:latin typeface="Verdana" panose="020B0604030504040204" pitchFamily="34" charset="0"/>
                <a:ea typeface="Verdana" panose="020B0604030504040204" pitchFamily="34" charset="0"/>
              </a:rPr>
              <a:t> is licensed under </a:t>
            </a:r>
            <a:r>
              <a:rPr lang="en-US" sz="600" b="0" i="0" u="none" strike="noStrike" dirty="0">
                <a:solidFill>
                  <a:srgbClr val="E23600"/>
                </a:solidFill>
                <a:effectLst/>
                <a:latin typeface="Verdana" panose="020B0604030504040204" pitchFamily="34" charset="0"/>
                <a:ea typeface="Verdana" panose="020B0604030504040204" pitchFamily="34" charset="0"/>
                <a:hlinkClick r:id="rId4"/>
              </a:rPr>
              <a:t>CC BY-NC-SA 2.0</a:t>
            </a:r>
            <a:endParaRPr lang="en-US" sz="600" dirty="0">
              <a:latin typeface="Verdana" panose="020B0604030504040204" pitchFamily="34" charset="0"/>
              <a:ea typeface="Verdana" panose="020B0604030504040204" pitchFamily="34" charset="0"/>
            </a:endParaRPr>
          </a:p>
        </p:txBody>
      </p:sp>
      <p:pic>
        <p:nvPicPr>
          <p:cNvPr id="1026" name="Picture 2" descr="Young girl in Mali waters family vegetable garden">
            <a:extLst>
              <a:ext uri="{FF2B5EF4-FFF2-40B4-BE49-F238E27FC236}">
                <a16:creationId xmlns:a16="http://schemas.microsoft.com/office/drawing/2014/main" id="{9DB4A769-291E-431C-8EC9-4351C4A1020F}"/>
              </a:ext>
            </a:extLst>
          </p:cNvPr>
          <p:cNvPicPr>
            <a:picLocks noChangeAspect="1" noChangeArrowheads="1"/>
          </p:cNvPicPr>
          <p:nvPr userDrawn="1"/>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539566" y="333449"/>
            <a:ext cx="2879813" cy="1923585"/>
          </a:xfrm>
          <a:prstGeom prst="rect">
            <a:avLst/>
          </a:prstGeom>
          <a:noFill/>
          <a:ln w="38100">
            <a:solidFill>
              <a:srgbClr val="FFCD2F"/>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3A2CD3F-7CBF-465A-9C81-B1BAB22F68CA}"/>
              </a:ext>
            </a:extLst>
          </p:cNvPr>
          <p:cNvSpPr/>
          <p:nvPr userDrawn="1"/>
        </p:nvSpPr>
        <p:spPr>
          <a:xfrm>
            <a:off x="9120752" y="5277905"/>
            <a:ext cx="3071247" cy="184666"/>
          </a:xfrm>
          <a:prstGeom prst="rect">
            <a:avLst/>
          </a:prstGeom>
        </p:spPr>
        <p:txBody>
          <a:bodyPr wrap="square">
            <a:spAutoFit/>
          </a:bodyPr>
          <a:lstStyle/>
          <a:p>
            <a:pPr algn="r"/>
            <a:r>
              <a:rPr lang="en-US" sz="600" b="0" i="0" u="none" strike="noStrike" dirty="0">
                <a:solidFill>
                  <a:srgbClr val="E23600"/>
                </a:solidFill>
                <a:effectLst/>
                <a:latin typeface="Verdana" panose="020B0604030504040204" pitchFamily="34" charset="0"/>
                <a:ea typeface="Verdana" panose="020B0604030504040204" pitchFamily="34" charset="0"/>
                <a:hlinkClick r:id="rId7"/>
              </a:rPr>
              <a:t>"Bathroom To A Dog"</a:t>
            </a:r>
            <a:r>
              <a:rPr lang="en-US" sz="600" b="0" i="0" dirty="0">
                <a:solidFill>
                  <a:srgbClr val="333333"/>
                </a:solidFill>
                <a:effectLst/>
                <a:latin typeface="Verdana" panose="020B0604030504040204" pitchFamily="34" charset="0"/>
                <a:ea typeface="Verdana" panose="020B0604030504040204" pitchFamily="34" charset="0"/>
              </a:rPr>
              <a:t> by </a:t>
            </a:r>
            <a:r>
              <a:rPr lang="en-US" sz="600" b="0" i="0" u="none" strike="noStrike" dirty="0" err="1">
                <a:solidFill>
                  <a:srgbClr val="E23600"/>
                </a:solidFill>
                <a:effectLst/>
                <a:latin typeface="Verdana" panose="020B0604030504040204" pitchFamily="34" charset="0"/>
                <a:ea typeface="Verdana" panose="020B0604030504040204" pitchFamily="34" charset="0"/>
                <a:hlinkClick r:id="rId8"/>
              </a:rPr>
              <a:t>aqua.mech</a:t>
            </a:r>
            <a:r>
              <a:rPr lang="en-US" sz="600" b="0" i="0" dirty="0">
                <a:solidFill>
                  <a:srgbClr val="333333"/>
                </a:solidFill>
                <a:effectLst/>
                <a:latin typeface="Verdana" panose="020B0604030504040204" pitchFamily="34" charset="0"/>
                <a:ea typeface="Verdana" panose="020B0604030504040204" pitchFamily="34" charset="0"/>
              </a:rPr>
              <a:t> is licensed under </a:t>
            </a:r>
            <a:r>
              <a:rPr lang="en-US" sz="600" b="0" i="0" u="none" strike="noStrike" dirty="0">
                <a:solidFill>
                  <a:srgbClr val="E23600"/>
                </a:solidFill>
                <a:effectLst/>
                <a:latin typeface="Verdana" panose="020B0604030504040204" pitchFamily="34" charset="0"/>
                <a:ea typeface="Verdana" panose="020B0604030504040204" pitchFamily="34" charset="0"/>
                <a:hlinkClick r:id="rId9"/>
              </a:rPr>
              <a:t>CC BY 2.0</a:t>
            </a:r>
            <a:endParaRPr lang="en-US" sz="600" dirty="0">
              <a:latin typeface="Verdana" panose="020B0604030504040204" pitchFamily="34" charset="0"/>
              <a:ea typeface="Verdana" panose="020B0604030504040204" pitchFamily="34" charset="0"/>
            </a:endParaRPr>
          </a:p>
        </p:txBody>
      </p:sp>
      <p:pic>
        <p:nvPicPr>
          <p:cNvPr id="1028" name="Picture 4" descr="Bathroom To A Dog">
            <a:extLst>
              <a:ext uri="{FF2B5EF4-FFF2-40B4-BE49-F238E27FC236}">
                <a16:creationId xmlns:a16="http://schemas.microsoft.com/office/drawing/2014/main" id="{37EF9F09-FAF2-46E3-8486-B3C58E51F99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272950" y="2581853"/>
            <a:ext cx="1595880" cy="2050683"/>
          </a:xfrm>
          <a:prstGeom prst="rect">
            <a:avLst/>
          </a:prstGeom>
          <a:noFill/>
          <a:ln w="38100">
            <a:solidFill>
              <a:srgbClr val="FFCD2F"/>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2EAFAF8-F195-44F5-A27C-1C42CE8663CA}"/>
              </a:ext>
            </a:extLst>
          </p:cNvPr>
          <p:cNvSpPr/>
          <p:nvPr userDrawn="1"/>
        </p:nvSpPr>
        <p:spPr>
          <a:xfrm>
            <a:off x="9352761" y="5177470"/>
            <a:ext cx="2839239" cy="184666"/>
          </a:xfrm>
          <a:prstGeom prst="rect">
            <a:avLst/>
          </a:prstGeom>
        </p:spPr>
        <p:txBody>
          <a:bodyPr wrap="none">
            <a:spAutoFit/>
          </a:bodyPr>
          <a:lstStyle/>
          <a:p>
            <a:pPr lvl="1" algn="r"/>
            <a:r>
              <a:rPr lang="en-US" sz="600" b="0" i="0" u="none" strike="noStrike" dirty="0">
                <a:solidFill>
                  <a:srgbClr val="E23600"/>
                </a:solidFill>
                <a:effectLst/>
                <a:latin typeface="Verdana" panose="020B0604030504040204" pitchFamily="34" charset="0"/>
                <a:ea typeface="Verdana" panose="020B0604030504040204" pitchFamily="34" charset="0"/>
                <a:hlinkClick r:id="rId11"/>
              </a:rPr>
              <a:t>"underwater life 2"</a:t>
            </a:r>
            <a:r>
              <a:rPr lang="en-US" sz="600" b="0" i="0" dirty="0">
                <a:solidFill>
                  <a:srgbClr val="333333"/>
                </a:solidFill>
                <a:effectLst/>
                <a:latin typeface="Verdana" panose="020B0604030504040204" pitchFamily="34" charset="0"/>
                <a:ea typeface="Verdana" panose="020B0604030504040204" pitchFamily="34" charset="0"/>
              </a:rPr>
              <a:t> by </a:t>
            </a:r>
            <a:r>
              <a:rPr lang="en-US" sz="600" b="0" i="0" u="none" strike="noStrike" dirty="0" err="1">
                <a:solidFill>
                  <a:srgbClr val="E23600"/>
                </a:solidFill>
                <a:effectLst/>
                <a:latin typeface="Verdana" panose="020B0604030504040204" pitchFamily="34" charset="0"/>
                <a:ea typeface="Verdana" panose="020B0604030504040204" pitchFamily="34" charset="0"/>
                <a:hlinkClick r:id="rId12"/>
              </a:rPr>
              <a:t>iMollo</a:t>
            </a:r>
            <a:r>
              <a:rPr lang="en-US" sz="600" b="0" i="0" dirty="0">
                <a:solidFill>
                  <a:srgbClr val="333333"/>
                </a:solidFill>
                <a:effectLst/>
                <a:latin typeface="Verdana" panose="020B0604030504040204" pitchFamily="34" charset="0"/>
                <a:ea typeface="Verdana" panose="020B0604030504040204" pitchFamily="34" charset="0"/>
              </a:rPr>
              <a:t> is licensed under </a:t>
            </a:r>
            <a:r>
              <a:rPr lang="en-US" sz="600" b="0" i="0" u="none" strike="noStrike" dirty="0">
                <a:solidFill>
                  <a:srgbClr val="E23600"/>
                </a:solidFill>
                <a:effectLst/>
                <a:latin typeface="Verdana" panose="020B0604030504040204" pitchFamily="34" charset="0"/>
                <a:ea typeface="Verdana" panose="020B0604030504040204" pitchFamily="34" charset="0"/>
                <a:hlinkClick r:id="rId9"/>
              </a:rPr>
              <a:t>CC BY 2.0</a:t>
            </a:r>
            <a:endParaRPr lang="en-US" sz="600" dirty="0">
              <a:latin typeface="Verdana" panose="020B0604030504040204" pitchFamily="34" charset="0"/>
              <a:ea typeface="Verdana" panose="020B0604030504040204" pitchFamily="34" charset="0"/>
            </a:endParaRPr>
          </a:p>
        </p:txBody>
      </p:sp>
      <p:pic>
        <p:nvPicPr>
          <p:cNvPr id="1030" name="Picture 6" descr="underwater life 2">
            <a:extLst>
              <a:ext uri="{FF2B5EF4-FFF2-40B4-BE49-F238E27FC236}">
                <a16:creationId xmlns:a16="http://schemas.microsoft.com/office/drawing/2014/main" id="{73D59849-31FD-4E22-8722-36779881B3A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62741" y="2764785"/>
            <a:ext cx="1617429" cy="1684817"/>
          </a:xfrm>
          <a:prstGeom prst="rect">
            <a:avLst/>
          </a:prstGeom>
          <a:noFill/>
          <a:ln w="38100">
            <a:solidFill>
              <a:srgbClr val="FFCD2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62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AutoShape 6" descr="Image result for blue litmus paper"/>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D2F8927E-619B-0845-9FD4-F51B2BA6A7A1}"/>
              </a:ext>
            </a:extLst>
          </p:cNvPr>
          <p:cNvSpPr/>
          <p:nvPr userDrawn="1"/>
        </p:nvSpPr>
        <p:spPr>
          <a:xfrm>
            <a:off x="345622" y="1280160"/>
            <a:ext cx="6961830" cy="3600986"/>
          </a:xfrm>
          <a:prstGeom prst="rect">
            <a:avLst/>
          </a:prstGeom>
        </p:spPr>
        <p:txBody>
          <a:bodyPr wrap="square">
            <a:spAutoFit/>
          </a:bodyPr>
          <a:lstStyle/>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Water covers 71% of Earth’s surface.</a:t>
            </a:r>
          </a:p>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 </a:t>
            </a:r>
            <a:r>
              <a:rPr kumimoji="0" lang="en-US" sz="2000" b="1" i="0" u="none" strike="noStrike" kern="1200" cap="none" spc="0" normalizeH="0" baseline="0" noProof="0" dirty="0">
                <a:ln>
                  <a:noFill/>
                </a:ln>
                <a:solidFill>
                  <a:srgbClr val="00B0F0"/>
                </a:solidFill>
                <a:effectLst/>
                <a:uLnTx/>
                <a:uFillTx/>
                <a:latin typeface="Verdana" panose="020B0604030504040204" pitchFamily="34" charset="0"/>
                <a:ea typeface="+mn-ea"/>
                <a:cs typeface="+mn-cs"/>
              </a:rPr>
              <a:t>reservoir</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 is a water storage area on Earth. </a:t>
            </a: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Oceans, lakes, rivers, glaciers, polar ice caps, and groundwater make up Earth’s reservoirs.</a:t>
            </a: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Water in a reservoir may be either salt water or fresh water.</a:t>
            </a: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
        <p:nvSpPr>
          <p:cNvPr id="10" name="Rectangle 9">
            <a:extLst>
              <a:ext uri="{FF2B5EF4-FFF2-40B4-BE49-F238E27FC236}">
                <a16:creationId xmlns:a16="http://schemas.microsoft.com/office/drawing/2014/main" id="{FEB78A23-1DE0-FC47-BBB0-AFCFCB8EE764}"/>
              </a:ext>
            </a:extLst>
          </p:cNvPr>
          <p:cNvSpPr/>
          <p:nvPr userDrawn="1"/>
        </p:nvSpPr>
        <p:spPr>
          <a:xfrm>
            <a:off x="345621" y="777240"/>
            <a:ext cx="1840568" cy="461665"/>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Reservoir</a:t>
            </a:r>
          </a:p>
        </p:txBody>
      </p:sp>
      <p:sp>
        <p:nvSpPr>
          <p:cNvPr id="3" name="Rectangle 2">
            <a:extLst>
              <a:ext uri="{FF2B5EF4-FFF2-40B4-BE49-F238E27FC236}">
                <a16:creationId xmlns:a16="http://schemas.microsoft.com/office/drawing/2014/main" id="{1D8DCB1D-E011-4DAD-8106-62D291B974D9}"/>
              </a:ext>
            </a:extLst>
          </p:cNvPr>
          <p:cNvSpPr/>
          <p:nvPr userDrawn="1"/>
        </p:nvSpPr>
        <p:spPr>
          <a:xfrm>
            <a:off x="8106508" y="5158457"/>
            <a:ext cx="4085492" cy="184666"/>
          </a:xfrm>
          <a:prstGeom prst="rect">
            <a:avLst/>
          </a:prstGeom>
        </p:spPr>
        <p:txBody>
          <a:bodyPr wrap="square">
            <a:spAutoFit/>
          </a:bodyPr>
          <a:lstStyle/>
          <a:p>
            <a:pPr algn="r"/>
            <a:r>
              <a:rPr lang="en-US" sz="600" b="0" i="0" u="none" strike="noStrike" kern="1200" dirty="0">
                <a:solidFill>
                  <a:schemeClr val="tx1"/>
                </a:solidFill>
                <a:effectLst/>
                <a:latin typeface="+mn-lt"/>
                <a:ea typeface="+mn-ea"/>
                <a:cs typeface="+mn-cs"/>
                <a:hlinkClick r:id="rId2"/>
              </a:rPr>
              <a:t>"</a:t>
            </a:r>
            <a:r>
              <a:rPr lang="en-US" sz="600" b="0" i="0" u="none" strike="noStrike" kern="1200" dirty="0" err="1">
                <a:solidFill>
                  <a:schemeClr val="tx1"/>
                </a:solidFill>
                <a:effectLst/>
                <a:latin typeface="+mn-lt"/>
                <a:ea typeface="+mn-ea"/>
                <a:cs typeface="+mn-cs"/>
                <a:hlinkClick r:id="rId2"/>
              </a:rPr>
              <a:t>Perito</a:t>
            </a:r>
            <a:r>
              <a:rPr lang="en-US" sz="600" b="0" i="0" u="none" strike="noStrike" kern="1200" dirty="0">
                <a:solidFill>
                  <a:schemeClr val="tx1"/>
                </a:solidFill>
                <a:effectLst/>
                <a:latin typeface="+mn-lt"/>
                <a:ea typeface="+mn-ea"/>
                <a:cs typeface="+mn-cs"/>
                <a:hlinkClick r:id="rId2"/>
              </a:rPr>
              <a:t> Moreno glacier"</a:t>
            </a:r>
            <a:r>
              <a:rPr lang="en-US" sz="600" b="0" i="0" kern="1200" dirty="0">
                <a:solidFill>
                  <a:schemeClr val="tx1"/>
                </a:solidFill>
                <a:effectLst/>
                <a:latin typeface="+mn-lt"/>
                <a:ea typeface="+mn-ea"/>
                <a:cs typeface="+mn-cs"/>
              </a:rPr>
              <a:t> by </a:t>
            </a:r>
            <a:r>
              <a:rPr lang="en-US" sz="600" b="0" i="0" u="none" strike="noStrike" kern="1200" dirty="0" err="1">
                <a:solidFill>
                  <a:schemeClr val="tx1"/>
                </a:solidFill>
                <a:effectLst/>
                <a:latin typeface="+mn-lt"/>
                <a:ea typeface="+mn-ea"/>
                <a:cs typeface="+mn-cs"/>
                <a:hlinkClick r:id="rId3"/>
              </a:rPr>
              <a:t>Matito</a:t>
            </a:r>
            <a:r>
              <a:rPr lang="en-US" sz="600" b="0" i="0" kern="1200" dirty="0">
                <a:solidFill>
                  <a:schemeClr val="tx1"/>
                </a:solidFill>
                <a:effectLst/>
                <a:latin typeface="+mn-lt"/>
                <a:ea typeface="+mn-ea"/>
                <a:cs typeface="+mn-cs"/>
              </a:rPr>
              <a:t> is licensed under </a:t>
            </a:r>
            <a:r>
              <a:rPr lang="en-US" sz="600" b="0" i="0" u="none" strike="noStrike" kern="1200" dirty="0">
                <a:solidFill>
                  <a:schemeClr val="tx1"/>
                </a:solidFill>
                <a:effectLst/>
                <a:latin typeface="+mn-lt"/>
                <a:ea typeface="+mn-ea"/>
                <a:cs typeface="+mn-cs"/>
                <a:hlinkClick r:id="rId4"/>
              </a:rPr>
              <a:t>CC BY-SA 2.0</a:t>
            </a:r>
            <a:endParaRPr lang="en-US" sz="600" dirty="0">
              <a:solidFill>
                <a:schemeClr val="tx1"/>
              </a:solidFill>
            </a:endParaRPr>
          </a:p>
        </p:txBody>
      </p:sp>
      <p:pic>
        <p:nvPicPr>
          <p:cNvPr id="2052" name="Picture 4" descr="Perito Moreno glacier">
            <a:extLst>
              <a:ext uri="{FF2B5EF4-FFF2-40B4-BE49-F238E27FC236}">
                <a16:creationId xmlns:a16="http://schemas.microsoft.com/office/drawing/2014/main" id="{6DC28304-AA0F-4747-8BEE-0A193951180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48360" y="304255"/>
            <a:ext cx="2771813" cy="1466984"/>
          </a:xfrm>
          <a:prstGeom prst="rect">
            <a:avLst/>
          </a:prstGeom>
          <a:ln w="28575" cap="sq" cmpd="thickThin">
            <a:solidFill>
              <a:srgbClr val="FFD966"/>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E64E245-2D22-4A40-98AE-0CCCC8C78FC1}"/>
              </a:ext>
            </a:extLst>
          </p:cNvPr>
          <p:cNvSpPr/>
          <p:nvPr userDrawn="1"/>
        </p:nvSpPr>
        <p:spPr>
          <a:xfrm>
            <a:off x="7921868" y="5304632"/>
            <a:ext cx="4265246" cy="184666"/>
          </a:xfrm>
          <a:prstGeom prst="rect">
            <a:avLst/>
          </a:prstGeom>
        </p:spPr>
        <p:txBody>
          <a:bodyPr wrap="square">
            <a:spAutoFit/>
          </a:bodyPr>
          <a:lstStyle/>
          <a:p>
            <a:pPr algn="r"/>
            <a:r>
              <a:rPr lang="en-US" sz="600" b="0" i="0" u="none" strike="noStrike" kern="1200" dirty="0">
                <a:solidFill>
                  <a:schemeClr val="tx1"/>
                </a:solidFill>
                <a:effectLst/>
                <a:latin typeface="+mn-lt"/>
                <a:ea typeface="+mn-ea"/>
                <a:cs typeface="+mn-cs"/>
                <a:hlinkClick r:id="rId6"/>
              </a:rPr>
              <a:t>"Lake"</a:t>
            </a:r>
            <a:r>
              <a:rPr lang="en-US" sz="600" b="0" i="0" kern="1200" dirty="0">
                <a:solidFill>
                  <a:schemeClr val="tx1"/>
                </a:solidFill>
                <a:effectLst/>
                <a:latin typeface="+mn-lt"/>
                <a:ea typeface="+mn-ea"/>
                <a:cs typeface="+mn-cs"/>
              </a:rPr>
              <a:t> by </a:t>
            </a:r>
            <a:r>
              <a:rPr lang="en-US" sz="600" b="0" i="0" u="none" strike="noStrike" kern="1200" dirty="0">
                <a:solidFill>
                  <a:schemeClr val="tx1"/>
                </a:solidFill>
                <a:effectLst/>
                <a:latin typeface="+mn-lt"/>
                <a:ea typeface="+mn-ea"/>
                <a:cs typeface="+mn-cs"/>
                <a:hlinkClick r:id="rId7"/>
              </a:rPr>
              <a:t>oatsy40</a:t>
            </a:r>
            <a:r>
              <a:rPr lang="en-US" sz="600" b="0" i="0" kern="1200" dirty="0">
                <a:solidFill>
                  <a:schemeClr val="tx1"/>
                </a:solidFill>
                <a:effectLst/>
                <a:latin typeface="+mn-lt"/>
                <a:ea typeface="+mn-ea"/>
                <a:cs typeface="+mn-cs"/>
              </a:rPr>
              <a:t> is licensed under </a:t>
            </a:r>
            <a:r>
              <a:rPr lang="en-US" sz="600" b="0" i="0" u="none" strike="noStrike" kern="1200" dirty="0">
                <a:solidFill>
                  <a:schemeClr val="tx1"/>
                </a:solidFill>
                <a:effectLst/>
                <a:latin typeface="+mn-lt"/>
                <a:ea typeface="+mn-ea"/>
                <a:cs typeface="+mn-cs"/>
                <a:hlinkClick r:id="rId8"/>
              </a:rPr>
              <a:t>CC BY 2.0</a:t>
            </a:r>
            <a:endParaRPr lang="en-US" sz="600" dirty="0">
              <a:solidFill>
                <a:schemeClr val="tx1"/>
              </a:solidFill>
            </a:endParaRPr>
          </a:p>
        </p:txBody>
      </p:sp>
      <p:pic>
        <p:nvPicPr>
          <p:cNvPr id="2054" name="Picture 6" descr="Lake">
            <a:extLst>
              <a:ext uri="{FF2B5EF4-FFF2-40B4-BE49-F238E27FC236}">
                <a16:creationId xmlns:a16="http://schemas.microsoft.com/office/drawing/2014/main" id="{EF89D396-F72A-4AAA-893D-7A92C09BE572}"/>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648360" y="1975473"/>
            <a:ext cx="2771813" cy="1535453"/>
          </a:xfrm>
          <a:prstGeom prst="rect">
            <a:avLst/>
          </a:prstGeom>
          <a:ln w="28575" cap="sq" cmpd="thickThin">
            <a:solidFill>
              <a:srgbClr val="FFD966"/>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54ECE2D-1D2B-4081-A074-E3DBE8958519}"/>
              </a:ext>
            </a:extLst>
          </p:cNvPr>
          <p:cNvSpPr txBox="1"/>
          <p:nvPr userDrawn="1"/>
        </p:nvSpPr>
        <p:spPr>
          <a:xfrm>
            <a:off x="8057661" y="3678358"/>
            <a:ext cx="3993661" cy="646331"/>
          </a:xfrm>
          <a:prstGeom prst="rect">
            <a:avLst/>
          </a:prstGeom>
          <a:noFill/>
        </p:spPr>
        <p:txBody>
          <a:bodyPr wrap="square" rtlCol="0">
            <a:spAutoFit/>
          </a:bodyPr>
          <a:lstStyle/>
          <a:p>
            <a:r>
              <a:rPr lang="en-US" b="0" dirty="0"/>
              <a:t>How much of Earth’s surface is covered by water?</a:t>
            </a:r>
          </a:p>
        </p:txBody>
      </p:sp>
    </p:spTree>
    <p:extLst>
      <p:ext uri="{BB962C8B-B14F-4D97-AF65-F5344CB8AC3E}">
        <p14:creationId xmlns:p14="http://schemas.microsoft.com/office/powerpoint/2010/main" val="1208511"/>
      </p:ext>
    </p:extLst>
  </p:cSld>
  <p:clrMapOvr>
    <a:masterClrMapping/>
  </p:clrMapOvr>
  <p:extLst>
    <p:ext uri="{DCECCB84-F9BA-43D5-87BE-67443E8EF086}">
      <p15:sldGuideLst xmlns:p15="http://schemas.microsoft.com/office/powerpoint/2012/main">
        <p15:guide id="1" orient="horz" pos="1728">
          <p15:clr>
            <a:srgbClr val="FBAE40"/>
          </p15:clr>
        </p15:guide>
        <p15:guide id="2" pos="2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AutoShape 6" descr="Image result for blue litmus paper"/>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D2F8927E-619B-0845-9FD4-F51B2BA6A7A1}"/>
              </a:ext>
            </a:extLst>
          </p:cNvPr>
          <p:cNvSpPr/>
          <p:nvPr userDrawn="1"/>
        </p:nvSpPr>
        <p:spPr>
          <a:xfrm>
            <a:off x="345622" y="1280160"/>
            <a:ext cx="7164372" cy="2492990"/>
          </a:xfrm>
          <a:prstGeom prst="rect">
            <a:avLst/>
          </a:prstGeom>
        </p:spPr>
        <p:txBody>
          <a:bodyPr wrap="square">
            <a:spAutoFit/>
          </a:bodyPr>
          <a:lstStyle/>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About 97.5% of Earth’s water is salt water.</a:t>
            </a: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Salt water is found in Earth’s oceans. It has a high concentration of dissolved salt.</a:t>
            </a: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We cannot drink salt water from the ocean because our bodies cannot get rid of the extra salt.</a:t>
            </a:r>
          </a:p>
        </p:txBody>
      </p:sp>
      <p:sp>
        <p:nvSpPr>
          <p:cNvPr id="10" name="Rectangle 9">
            <a:extLst>
              <a:ext uri="{FF2B5EF4-FFF2-40B4-BE49-F238E27FC236}">
                <a16:creationId xmlns:a16="http://schemas.microsoft.com/office/drawing/2014/main" id="{FEB78A23-1DE0-FC47-BBB0-AFCFCB8EE764}"/>
              </a:ext>
            </a:extLst>
          </p:cNvPr>
          <p:cNvSpPr/>
          <p:nvPr userDrawn="1"/>
        </p:nvSpPr>
        <p:spPr>
          <a:xfrm>
            <a:off x="345621" y="777240"/>
            <a:ext cx="2008883" cy="461665"/>
          </a:xfrm>
          <a:prstGeom prst="rect">
            <a:avLst/>
          </a:prstGeom>
        </p:spPr>
        <p:txBody>
          <a:bodyPr wrap="non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Salt Water</a:t>
            </a:r>
          </a:p>
        </p:txBody>
      </p:sp>
      <p:sp>
        <p:nvSpPr>
          <p:cNvPr id="2" name="Rectangle 1">
            <a:extLst>
              <a:ext uri="{FF2B5EF4-FFF2-40B4-BE49-F238E27FC236}">
                <a16:creationId xmlns:a16="http://schemas.microsoft.com/office/drawing/2014/main" id="{86FE046E-66FE-4661-B00F-D707BB6F9B23}"/>
              </a:ext>
            </a:extLst>
          </p:cNvPr>
          <p:cNvSpPr/>
          <p:nvPr userDrawn="1"/>
        </p:nvSpPr>
        <p:spPr>
          <a:xfrm>
            <a:off x="8638623" y="5175346"/>
            <a:ext cx="3649674" cy="184666"/>
          </a:xfrm>
          <a:prstGeom prst="rect">
            <a:avLst/>
          </a:prstGeom>
        </p:spPr>
        <p:txBody>
          <a:bodyPr wrap="square">
            <a:spAutoFit/>
          </a:bodyPr>
          <a:lstStyle/>
          <a:p>
            <a:r>
              <a:rPr lang="en-US" sz="600" b="0" i="0" u="none" strike="noStrike" kern="1200" dirty="0">
                <a:solidFill>
                  <a:schemeClr val="tx1"/>
                </a:solidFill>
                <a:effectLst/>
                <a:latin typeface="+mn-lt"/>
                <a:ea typeface="+mn-ea"/>
                <a:cs typeface="+mn-cs"/>
                <a:hlinkClick r:id="rId2"/>
              </a:rPr>
              <a:t>"Yellow Tang In Our Salt Water Tank"</a:t>
            </a:r>
            <a:r>
              <a:rPr lang="en-US" sz="600" b="0" i="0" kern="1200" dirty="0">
                <a:solidFill>
                  <a:schemeClr val="tx1"/>
                </a:solidFill>
                <a:effectLst/>
                <a:latin typeface="+mn-lt"/>
                <a:ea typeface="+mn-ea"/>
                <a:cs typeface="+mn-cs"/>
              </a:rPr>
              <a:t> by </a:t>
            </a:r>
            <a:r>
              <a:rPr lang="en-US" sz="600" b="0" i="0" u="none" strike="noStrike" kern="1200" dirty="0" err="1">
                <a:solidFill>
                  <a:schemeClr val="tx1"/>
                </a:solidFill>
                <a:effectLst/>
                <a:latin typeface="+mn-lt"/>
                <a:ea typeface="+mn-ea"/>
                <a:cs typeface="+mn-cs"/>
                <a:hlinkClick r:id="rId3"/>
              </a:rPr>
              <a:t>diana_dee_sophia</a:t>
            </a:r>
            <a:r>
              <a:rPr lang="en-US" sz="600" b="0" i="0" kern="1200" dirty="0">
                <a:solidFill>
                  <a:schemeClr val="tx1"/>
                </a:solidFill>
                <a:effectLst/>
                <a:latin typeface="+mn-lt"/>
                <a:ea typeface="+mn-ea"/>
                <a:cs typeface="+mn-cs"/>
              </a:rPr>
              <a:t> is licensed under </a:t>
            </a:r>
            <a:r>
              <a:rPr lang="en-US" sz="600" b="0" i="0" u="none" strike="noStrike" kern="1200" dirty="0">
                <a:solidFill>
                  <a:schemeClr val="tx1"/>
                </a:solidFill>
                <a:effectLst/>
                <a:latin typeface="+mn-lt"/>
                <a:ea typeface="+mn-ea"/>
                <a:cs typeface="+mn-cs"/>
                <a:hlinkClick r:id="rId4"/>
              </a:rPr>
              <a:t>CC BY 2.0</a:t>
            </a:r>
            <a:endParaRPr lang="en-US" sz="600" dirty="0">
              <a:solidFill>
                <a:schemeClr val="tx1"/>
              </a:solidFill>
            </a:endParaRPr>
          </a:p>
        </p:txBody>
      </p:sp>
      <p:pic>
        <p:nvPicPr>
          <p:cNvPr id="3074" name="Picture 2" descr="Yellow Tang In Our Salt Water Tank">
            <a:extLst>
              <a:ext uri="{FF2B5EF4-FFF2-40B4-BE49-F238E27FC236}">
                <a16:creationId xmlns:a16="http://schemas.microsoft.com/office/drawing/2014/main" id="{0FB9EC92-A94C-4A76-8848-68CF3053679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110116" y="251201"/>
            <a:ext cx="2633875" cy="1975408"/>
          </a:xfrm>
          <a:prstGeom prst="rect">
            <a:avLst/>
          </a:prstGeom>
          <a:ln w="28575" cap="sq" cmpd="thickThin">
            <a:solidFill>
              <a:srgbClr val="FFD966"/>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09BDD69-2B12-40E5-B602-2BA0AD9F4025}"/>
              </a:ext>
            </a:extLst>
          </p:cNvPr>
          <p:cNvSpPr/>
          <p:nvPr userDrawn="1"/>
        </p:nvSpPr>
        <p:spPr>
          <a:xfrm>
            <a:off x="8237348" y="5305683"/>
            <a:ext cx="3954651" cy="184666"/>
          </a:xfrm>
          <a:prstGeom prst="rect">
            <a:avLst/>
          </a:prstGeom>
        </p:spPr>
        <p:txBody>
          <a:bodyPr wrap="square">
            <a:spAutoFit/>
          </a:bodyPr>
          <a:lstStyle/>
          <a:p>
            <a:pPr algn="r"/>
            <a:r>
              <a:rPr lang="en-US" sz="600" b="0" i="0" u="none" strike="noStrike" kern="1200" dirty="0">
                <a:solidFill>
                  <a:schemeClr val="tx1"/>
                </a:solidFill>
                <a:effectLst/>
                <a:latin typeface="+mn-lt"/>
                <a:ea typeface="+mn-ea"/>
                <a:cs typeface="+mn-cs"/>
                <a:hlinkClick r:id="rId6"/>
              </a:rPr>
              <a:t>"Great White Shark in South Africa"</a:t>
            </a:r>
            <a:r>
              <a:rPr lang="en-US" sz="600" b="0" i="0" kern="1200" dirty="0">
                <a:solidFill>
                  <a:schemeClr val="tx1"/>
                </a:solidFill>
                <a:effectLst/>
                <a:latin typeface="+mn-lt"/>
                <a:ea typeface="+mn-ea"/>
                <a:cs typeface="+mn-cs"/>
              </a:rPr>
              <a:t> by </a:t>
            </a:r>
            <a:r>
              <a:rPr lang="en-US" sz="600" b="0" i="0" u="none" strike="noStrike" kern="1200" dirty="0" err="1">
                <a:solidFill>
                  <a:schemeClr val="tx1"/>
                </a:solidFill>
                <a:effectLst/>
                <a:latin typeface="+mn-lt"/>
                <a:ea typeface="+mn-ea"/>
                <a:cs typeface="+mn-cs"/>
                <a:hlinkClick r:id="rId7"/>
              </a:rPr>
              <a:t>travelbagltd</a:t>
            </a:r>
            <a:r>
              <a:rPr lang="en-US" sz="600" b="0" i="0" kern="1200" dirty="0">
                <a:solidFill>
                  <a:schemeClr val="tx1"/>
                </a:solidFill>
                <a:effectLst/>
                <a:latin typeface="+mn-lt"/>
                <a:ea typeface="+mn-ea"/>
                <a:cs typeface="+mn-cs"/>
              </a:rPr>
              <a:t> is licensed under </a:t>
            </a:r>
            <a:r>
              <a:rPr lang="en-US" sz="600" b="0" i="0" u="none" strike="noStrike" kern="1200" dirty="0">
                <a:solidFill>
                  <a:schemeClr val="tx1"/>
                </a:solidFill>
                <a:effectLst/>
                <a:latin typeface="+mn-lt"/>
                <a:ea typeface="+mn-ea"/>
                <a:cs typeface="+mn-cs"/>
                <a:hlinkClick r:id="rId4"/>
              </a:rPr>
              <a:t>CC BY 2.0</a:t>
            </a:r>
            <a:endParaRPr lang="en-US" sz="600" dirty="0">
              <a:solidFill>
                <a:schemeClr val="tx1"/>
              </a:solidFill>
            </a:endParaRPr>
          </a:p>
        </p:txBody>
      </p:sp>
      <p:pic>
        <p:nvPicPr>
          <p:cNvPr id="3076" name="Picture 4" descr="Great White Shark in South Africa">
            <a:extLst>
              <a:ext uri="{FF2B5EF4-FFF2-40B4-BE49-F238E27FC236}">
                <a16:creationId xmlns:a16="http://schemas.microsoft.com/office/drawing/2014/main" id="{42E0DC30-7FF9-4BFF-8087-28544041CEA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415824" y="1864921"/>
            <a:ext cx="2656333" cy="1770888"/>
          </a:xfrm>
          <a:prstGeom prst="rect">
            <a:avLst/>
          </a:prstGeom>
          <a:ln w="28575" cap="sq" cmpd="thickThin">
            <a:solidFill>
              <a:srgbClr val="FFD966"/>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aphicFrame>
        <p:nvGraphicFramePr>
          <p:cNvPr id="11" name="Table 2">
            <a:extLst>
              <a:ext uri="{FF2B5EF4-FFF2-40B4-BE49-F238E27FC236}">
                <a16:creationId xmlns:a16="http://schemas.microsoft.com/office/drawing/2014/main" id="{600C59FE-2D50-417D-A83E-C2C61033C595}"/>
              </a:ext>
            </a:extLst>
          </p:cNvPr>
          <p:cNvGraphicFramePr>
            <a:graphicFrameLocks noGrp="1"/>
          </p:cNvGraphicFramePr>
          <p:nvPr userDrawn="1">
            <p:extLst>
              <p:ext uri="{D42A27DB-BD31-4B8C-83A1-F6EECF244321}">
                <p14:modId xmlns:p14="http://schemas.microsoft.com/office/powerpoint/2010/main" val="2671762045"/>
              </p:ext>
            </p:extLst>
          </p:nvPr>
        </p:nvGraphicFramePr>
        <p:xfrm>
          <a:off x="7990274" y="3840329"/>
          <a:ext cx="4081883" cy="370840"/>
        </p:xfrm>
        <a:graphic>
          <a:graphicData uri="http://schemas.openxmlformats.org/drawingml/2006/table">
            <a:tbl>
              <a:tblPr firstRow="1" bandRow="1">
                <a:tableStyleId>{5C22544A-7EE6-4342-B048-85BDC9FD1C3A}</a:tableStyleId>
              </a:tblPr>
              <a:tblGrid>
                <a:gridCol w="4081883">
                  <a:extLst>
                    <a:ext uri="{9D8B030D-6E8A-4147-A177-3AD203B41FA5}">
                      <a16:colId xmlns:a16="http://schemas.microsoft.com/office/drawing/2014/main" val="615171785"/>
                    </a:ext>
                  </a:extLst>
                </a:gridCol>
              </a:tblGrid>
              <a:tr h="370840">
                <a:tc>
                  <a:txBody>
                    <a:bodyPr/>
                    <a:lstStyle/>
                    <a:p>
                      <a:r>
                        <a:rPr lang="en-US" sz="1600" b="0" dirty="0">
                          <a:solidFill>
                            <a:schemeClr val="tx1"/>
                          </a:solidFill>
                          <a:latin typeface="+mn-lt"/>
                        </a:rPr>
                        <a:t>Why can we not drink salt water?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9056371"/>
                  </a:ext>
                </a:extLst>
              </a:tr>
            </a:tbl>
          </a:graphicData>
        </a:graphic>
      </p:graphicFrame>
    </p:spTree>
    <p:extLst>
      <p:ext uri="{BB962C8B-B14F-4D97-AF65-F5344CB8AC3E}">
        <p14:creationId xmlns:p14="http://schemas.microsoft.com/office/powerpoint/2010/main" val="2654090715"/>
      </p:ext>
    </p:extLst>
  </p:cSld>
  <p:clrMapOvr>
    <a:masterClrMapping/>
  </p:clrMapOvr>
  <p:extLst>
    <p:ext uri="{DCECCB84-F9BA-43D5-87BE-67443E8EF086}">
      <p15:sldGuideLst xmlns:p15="http://schemas.microsoft.com/office/powerpoint/2012/main">
        <p15:guide id="1" orient="horz" pos="1728">
          <p15:clr>
            <a:srgbClr val="FBAE40"/>
          </p15:clr>
        </p15:guide>
        <p15:guide id="2" pos="2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AutoShape 6" descr="Image result for blue litmus paper"/>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FEB78A23-1DE0-FC47-BBB0-AFCFCB8EE764}"/>
              </a:ext>
            </a:extLst>
          </p:cNvPr>
          <p:cNvSpPr/>
          <p:nvPr userDrawn="1"/>
        </p:nvSpPr>
        <p:spPr>
          <a:xfrm>
            <a:off x="1" y="716234"/>
            <a:ext cx="7694908" cy="461665"/>
          </a:xfrm>
          <a:prstGeom prst="rect">
            <a:avLst/>
          </a:prstGeom>
        </p:spPr>
        <p:txBody>
          <a:bodyPr wrap="squar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    Fresh Water</a:t>
            </a:r>
          </a:p>
        </p:txBody>
      </p:sp>
      <p:sp>
        <p:nvSpPr>
          <p:cNvPr id="3" name="Rectangle 2">
            <a:extLst>
              <a:ext uri="{FF2B5EF4-FFF2-40B4-BE49-F238E27FC236}">
                <a16:creationId xmlns:a16="http://schemas.microsoft.com/office/drawing/2014/main" id="{E134FA95-7424-4D0F-88B0-0346A9995E57}"/>
              </a:ext>
            </a:extLst>
          </p:cNvPr>
          <p:cNvSpPr/>
          <p:nvPr userDrawn="1"/>
        </p:nvSpPr>
        <p:spPr>
          <a:xfrm>
            <a:off x="8216167" y="5172636"/>
            <a:ext cx="3957038" cy="184666"/>
          </a:xfrm>
          <a:prstGeom prst="rect">
            <a:avLst/>
          </a:prstGeom>
        </p:spPr>
        <p:txBody>
          <a:bodyPr wrap="square">
            <a:spAutoFit/>
          </a:bodyPr>
          <a:lstStyle/>
          <a:p>
            <a:pPr algn="r"/>
            <a:r>
              <a:rPr lang="en-US" sz="600" b="0" i="0" u="none" strike="noStrike" kern="1200" dirty="0">
                <a:solidFill>
                  <a:schemeClr val="tx1"/>
                </a:solidFill>
                <a:effectLst/>
                <a:latin typeface="+mn-lt"/>
                <a:ea typeface="+mn-ea"/>
                <a:cs typeface="+mn-cs"/>
                <a:hlinkClick r:id="rId2"/>
              </a:rPr>
              <a:t>"Polar Bear seen Ice Cruising in the Arctic"</a:t>
            </a:r>
            <a:r>
              <a:rPr lang="en-US" sz="600" b="0" i="0" kern="1200" dirty="0">
                <a:solidFill>
                  <a:schemeClr val="tx1"/>
                </a:solidFill>
                <a:effectLst/>
                <a:latin typeface="+mn-lt"/>
                <a:ea typeface="+mn-ea"/>
                <a:cs typeface="+mn-cs"/>
              </a:rPr>
              <a:t> by </a:t>
            </a:r>
            <a:r>
              <a:rPr lang="en-US" sz="600" b="0" i="0" u="none" strike="noStrike" kern="1200" dirty="0">
                <a:solidFill>
                  <a:schemeClr val="tx1"/>
                </a:solidFill>
                <a:effectLst/>
                <a:latin typeface="+mn-lt"/>
                <a:ea typeface="+mn-ea"/>
                <a:cs typeface="+mn-cs"/>
                <a:hlinkClick r:id="rId3"/>
              </a:rPr>
              <a:t>Tips For </a:t>
            </a:r>
            <a:r>
              <a:rPr lang="en-US" sz="600" b="0" i="0" u="none" strike="noStrike" kern="1200" dirty="0" err="1">
                <a:solidFill>
                  <a:schemeClr val="tx1"/>
                </a:solidFill>
                <a:effectLst/>
                <a:latin typeface="+mn-lt"/>
                <a:ea typeface="+mn-ea"/>
                <a:cs typeface="+mn-cs"/>
                <a:hlinkClick r:id="rId3"/>
              </a:rPr>
              <a:t>Travellers</a:t>
            </a:r>
            <a:r>
              <a:rPr lang="en-US" sz="600" b="0" i="0" kern="1200" dirty="0">
                <a:solidFill>
                  <a:schemeClr val="tx1"/>
                </a:solidFill>
                <a:effectLst/>
                <a:latin typeface="+mn-lt"/>
                <a:ea typeface="+mn-ea"/>
                <a:cs typeface="+mn-cs"/>
              </a:rPr>
              <a:t> is licensed under </a:t>
            </a:r>
            <a:r>
              <a:rPr lang="en-US" sz="600" b="0" i="0" u="none" strike="noStrike" kern="1200" dirty="0">
                <a:solidFill>
                  <a:schemeClr val="tx1"/>
                </a:solidFill>
                <a:effectLst/>
                <a:latin typeface="+mn-lt"/>
                <a:ea typeface="+mn-ea"/>
                <a:cs typeface="+mn-cs"/>
                <a:hlinkClick r:id="rId4"/>
              </a:rPr>
              <a:t>CC BY 2.0</a:t>
            </a:r>
            <a:endParaRPr lang="en-US" sz="600" dirty="0">
              <a:solidFill>
                <a:schemeClr val="tx1"/>
              </a:solidFill>
            </a:endParaRPr>
          </a:p>
        </p:txBody>
      </p:sp>
      <p:pic>
        <p:nvPicPr>
          <p:cNvPr id="4102" name="Picture 6" descr="Polar Bear seen Ice Cruising in the Arctic">
            <a:extLst>
              <a:ext uri="{FF2B5EF4-FFF2-40B4-BE49-F238E27FC236}">
                <a16:creationId xmlns:a16="http://schemas.microsoft.com/office/drawing/2014/main" id="{EB08E88F-15E8-451A-AD68-152D87078D3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55228" y="432949"/>
            <a:ext cx="2486115" cy="1885490"/>
          </a:xfrm>
          <a:prstGeom prst="rect">
            <a:avLst/>
          </a:prstGeom>
          <a:ln w="28575" cap="sq" cmpd="thickThin">
            <a:solidFill>
              <a:srgbClr val="FFD966"/>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349D04-2983-4F63-84EC-7FB6F151D345}"/>
              </a:ext>
            </a:extLst>
          </p:cNvPr>
          <p:cNvSpPr txBox="1"/>
          <p:nvPr userDrawn="1"/>
        </p:nvSpPr>
        <p:spPr>
          <a:xfrm>
            <a:off x="10871200" y="1672108"/>
            <a:ext cx="1320800" cy="646331"/>
          </a:xfrm>
          <a:prstGeom prst="rect">
            <a:avLst/>
          </a:prstGeom>
          <a:noFill/>
        </p:spPr>
        <p:txBody>
          <a:bodyPr wrap="square" rtlCol="0">
            <a:spAutoFit/>
          </a:bodyPr>
          <a:lstStyle/>
          <a:p>
            <a:r>
              <a:rPr lang="en-US" sz="1800" dirty="0"/>
              <a:t>Polar ice cap</a:t>
            </a:r>
          </a:p>
        </p:txBody>
      </p:sp>
      <p:sp>
        <p:nvSpPr>
          <p:cNvPr id="8" name="Rectangle 7">
            <a:extLst>
              <a:ext uri="{FF2B5EF4-FFF2-40B4-BE49-F238E27FC236}">
                <a16:creationId xmlns:a16="http://schemas.microsoft.com/office/drawing/2014/main" id="{B3BE2320-9106-412A-9615-650897F39B72}"/>
              </a:ext>
            </a:extLst>
          </p:cNvPr>
          <p:cNvSpPr/>
          <p:nvPr userDrawn="1"/>
        </p:nvSpPr>
        <p:spPr>
          <a:xfrm>
            <a:off x="9694641" y="5310832"/>
            <a:ext cx="2478564" cy="184666"/>
          </a:xfrm>
          <a:prstGeom prst="rect">
            <a:avLst/>
          </a:prstGeom>
        </p:spPr>
        <p:txBody>
          <a:bodyPr wrap="none">
            <a:spAutoFit/>
          </a:bodyPr>
          <a:lstStyle/>
          <a:p>
            <a:pPr algn="r"/>
            <a:r>
              <a:rPr lang="en-US" sz="600" b="0" i="0" u="none" strike="noStrike" kern="1200" dirty="0">
                <a:solidFill>
                  <a:schemeClr val="tx1"/>
                </a:solidFill>
                <a:effectLst/>
                <a:latin typeface="+mn-lt"/>
                <a:ea typeface="+mn-ea"/>
                <a:cs typeface="+mn-cs"/>
                <a:hlinkClick r:id="rId6"/>
              </a:rPr>
              <a:t>"Massive Glacier"</a:t>
            </a:r>
            <a:r>
              <a:rPr lang="en-US" sz="600" b="0" i="0" kern="1200" dirty="0">
                <a:solidFill>
                  <a:schemeClr val="tx1"/>
                </a:solidFill>
                <a:effectLst/>
                <a:latin typeface="+mn-lt"/>
                <a:ea typeface="+mn-ea"/>
                <a:cs typeface="+mn-cs"/>
              </a:rPr>
              <a:t> by </a:t>
            </a:r>
            <a:r>
              <a:rPr lang="en-US" sz="600" b="0" i="0" u="none" strike="noStrike" kern="1200" dirty="0">
                <a:solidFill>
                  <a:schemeClr val="tx1"/>
                </a:solidFill>
                <a:effectLst/>
                <a:latin typeface="+mn-lt"/>
                <a:ea typeface="+mn-ea"/>
                <a:cs typeface="+mn-cs"/>
                <a:hlinkClick r:id="rId7"/>
              </a:rPr>
              <a:t>D-Stanley</a:t>
            </a:r>
            <a:r>
              <a:rPr lang="en-US" sz="600" b="0" i="0" kern="1200" dirty="0">
                <a:solidFill>
                  <a:schemeClr val="tx1"/>
                </a:solidFill>
                <a:effectLst/>
                <a:latin typeface="+mn-lt"/>
                <a:ea typeface="+mn-ea"/>
                <a:cs typeface="+mn-cs"/>
              </a:rPr>
              <a:t> is licensed under </a:t>
            </a:r>
            <a:r>
              <a:rPr lang="en-US" sz="600" b="0" i="0" u="none" strike="noStrike" kern="1200" dirty="0">
                <a:solidFill>
                  <a:schemeClr val="tx1"/>
                </a:solidFill>
                <a:effectLst/>
                <a:latin typeface="+mn-lt"/>
                <a:ea typeface="+mn-ea"/>
                <a:cs typeface="+mn-cs"/>
                <a:hlinkClick r:id="rId4"/>
              </a:rPr>
              <a:t>CC BY 2.0</a:t>
            </a:r>
            <a:endParaRPr lang="en-US" sz="600" b="0" dirty="0">
              <a:solidFill>
                <a:schemeClr val="tx1"/>
              </a:solidFill>
            </a:endParaRPr>
          </a:p>
        </p:txBody>
      </p:sp>
      <p:pic>
        <p:nvPicPr>
          <p:cNvPr id="4106" name="Picture 10" descr="Massive Glacier">
            <a:extLst>
              <a:ext uri="{FF2B5EF4-FFF2-40B4-BE49-F238E27FC236}">
                <a16:creationId xmlns:a16="http://schemas.microsoft.com/office/drawing/2014/main" id="{72A3D1B1-D067-4B04-94AA-9D299D7A946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393848" y="2905445"/>
            <a:ext cx="2460388" cy="1798512"/>
          </a:xfrm>
          <a:prstGeom prst="rect">
            <a:avLst/>
          </a:prstGeom>
          <a:ln w="28575" cap="sq" cmpd="thickThin">
            <a:solidFill>
              <a:srgbClr val="FFD966"/>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AAC3B78-DF75-4D61-B31C-362DED855D4D}"/>
              </a:ext>
            </a:extLst>
          </p:cNvPr>
          <p:cNvSpPr txBox="1"/>
          <p:nvPr userDrawn="1"/>
        </p:nvSpPr>
        <p:spPr>
          <a:xfrm>
            <a:off x="8012808" y="4334625"/>
            <a:ext cx="1259020" cy="369332"/>
          </a:xfrm>
          <a:prstGeom prst="rect">
            <a:avLst/>
          </a:prstGeom>
          <a:noFill/>
        </p:spPr>
        <p:txBody>
          <a:bodyPr wrap="square" rtlCol="0">
            <a:spAutoFit/>
          </a:bodyPr>
          <a:lstStyle/>
          <a:p>
            <a:pPr algn="r"/>
            <a:r>
              <a:rPr lang="en-US" dirty="0"/>
              <a:t>Glacier</a:t>
            </a:r>
          </a:p>
        </p:txBody>
      </p:sp>
      <p:sp>
        <p:nvSpPr>
          <p:cNvPr id="2" name="Rectangle 1">
            <a:extLst>
              <a:ext uri="{FF2B5EF4-FFF2-40B4-BE49-F238E27FC236}">
                <a16:creationId xmlns:a16="http://schemas.microsoft.com/office/drawing/2014/main" id="{087E5154-E8AF-4B37-A1D5-3E18FE77E0F9}"/>
              </a:ext>
            </a:extLst>
          </p:cNvPr>
          <p:cNvSpPr/>
          <p:nvPr userDrawn="1"/>
        </p:nvSpPr>
        <p:spPr>
          <a:xfrm>
            <a:off x="113402" y="1203742"/>
            <a:ext cx="7029860" cy="4025717"/>
          </a:xfrm>
          <a:prstGeom prst="rect">
            <a:avLst/>
          </a:prstGeom>
        </p:spPr>
        <p:txBody>
          <a:bodyPr wrap="square">
            <a:spAutoFit/>
          </a:bodyPr>
          <a:lstStyle/>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About 2.5% of Earth’s water is fresh water. It has less than 1% concentration of salt in it and is safe for humans to drink.</a:t>
            </a:r>
          </a:p>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Of this 2.5%, most of it (about 67%) is frozen in glaciers and polar ice caps. It cannot be accessed so it cannot be used.</a:t>
            </a: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A</a:t>
            </a:r>
            <a:r>
              <a:rPr kumimoji="0" lang="en-US" sz="1800" b="1" i="0" u="none" strike="noStrike" kern="1200" cap="none" spc="0" normalizeH="0" baseline="0" noProof="0" dirty="0">
                <a:ln>
                  <a:noFill/>
                </a:ln>
                <a:solidFill>
                  <a:srgbClr val="00B0F0"/>
                </a:solidFill>
                <a:effectLst/>
                <a:uLnTx/>
                <a:uFillTx/>
                <a:latin typeface="Verdana" panose="020B0604030504040204" pitchFamily="34" charset="0"/>
                <a:ea typeface="+mn-ea"/>
                <a:cs typeface="+mn-cs"/>
              </a:rPr>
              <a:t> polar ice cap </a:t>
            </a:r>
            <a:r>
              <a:rPr kumimoji="0" lang="en-US" sz="1800" b="0"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is a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large sheet of ice found near the North and South Poles.</a:t>
            </a:r>
          </a:p>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74320" marR="0" lvl="0" indent="-274320" algn="l" defTabSz="73152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A </a:t>
            </a:r>
            <a:r>
              <a:rPr kumimoji="0" lang="en-US" sz="1800" b="1" i="0" u="none" strike="noStrike" kern="1200" cap="none" spc="0" normalizeH="0" baseline="0" noProof="0" dirty="0">
                <a:ln>
                  <a:noFill/>
                </a:ln>
                <a:solidFill>
                  <a:srgbClr val="00B0F0"/>
                </a:solidFill>
                <a:effectLst/>
                <a:uLnTx/>
                <a:uFillTx/>
                <a:latin typeface="Verdana" panose="020B0604030504040204" pitchFamily="34" charset="0"/>
                <a:ea typeface="+mn-ea"/>
                <a:cs typeface="+mn-cs"/>
              </a:rPr>
              <a:t>glacier</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 is a large piece of thick ice that moves over land and does not melt. </a:t>
            </a:r>
          </a:p>
        </p:txBody>
      </p:sp>
    </p:spTree>
    <p:extLst>
      <p:ext uri="{BB962C8B-B14F-4D97-AF65-F5344CB8AC3E}">
        <p14:creationId xmlns:p14="http://schemas.microsoft.com/office/powerpoint/2010/main" val="3580539358"/>
      </p:ext>
    </p:extLst>
  </p:cSld>
  <p:clrMapOvr>
    <a:masterClrMapping/>
  </p:clrMapOvr>
  <p:extLst>
    <p:ext uri="{DCECCB84-F9BA-43D5-87BE-67443E8EF086}">
      <p15:sldGuideLst xmlns:p15="http://schemas.microsoft.com/office/powerpoint/2012/main">
        <p15:guide id="1" orient="horz" pos="1728">
          <p15:clr>
            <a:srgbClr val="FBAE40"/>
          </p15:clr>
        </p15:guide>
        <p15:guide id="2" pos="2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AutoShape 6" descr="Image result for blue litmus paper"/>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D2F8927E-619B-0845-9FD4-F51B2BA6A7A1}"/>
              </a:ext>
            </a:extLst>
          </p:cNvPr>
          <p:cNvSpPr/>
          <p:nvPr userDrawn="1"/>
        </p:nvSpPr>
        <p:spPr>
          <a:xfrm>
            <a:off x="93785" y="1260057"/>
            <a:ext cx="7589059" cy="1138773"/>
          </a:xfrm>
          <a:prstGeom prst="rect">
            <a:avLst/>
          </a:prstGeom>
        </p:spPr>
        <p:txBody>
          <a:bodyPr wrap="squar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
        <p:nvSpPr>
          <p:cNvPr id="10" name="Rectangle 9">
            <a:extLst>
              <a:ext uri="{FF2B5EF4-FFF2-40B4-BE49-F238E27FC236}">
                <a16:creationId xmlns:a16="http://schemas.microsoft.com/office/drawing/2014/main" id="{FEB78A23-1DE0-FC47-BBB0-AFCFCB8EE764}"/>
              </a:ext>
            </a:extLst>
          </p:cNvPr>
          <p:cNvSpPr/>
          <p:nvPr userDrawn="1"/>
        </p:nvSpPr>
        <p:spPr>
          <a:xfrm>
            <a:off x="345622" y="748959"/>
            <a:ext cx="2567260" cy="461665"/>
          </a:xfrm>
          <a:prstGeom prst="rect">
            <a:avLst/>
          </a:prstGeom>
        </p:spPr>
        <p:txBody>
          <a:bodyPr wrap="square">
            <a:spAutoFit/>
          </a:bodyPr>
          <a:lstStyle/>
          <a:p>
            <a:pPr marL="0" marR="0" lvl="0" indent="0" algn="l" defTabSz="73152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chemeClr val="tx1"/>
                </a:solidFill>
                <a:effectLst/>
                <a:uLnTx/>
                <a:uFillTx/>
                <a:latin typeface="Verdana" panose="020B0604030504040204" pitchFamily="34" charset="0"/>
                <a:ea typeface="+mn-ea"/>
                <a:cs typeface="+mn-cs"/>
              </a:rPr>
              <a:t>Fresh Water</a:t>
            </a:r>
          </a:p>
        </p:txBody>
      </p:sp>
      <p:sp>
        <p:nvSpPr>
          <p:cNvPr id="4" name="TextBox 3">
            <a:extLst>
              <a:ext uri="{FF2B5EF4-FFF2-40B4-BE49-F238E27FC236}">
                <a16:creationId xmlns:a16="http://schemas.microsoft.com/office/drawing/2014/main" id="{91942F81-6FD2-4286-AA51-224E64607BB6}"/>
              </a:ext>
            </a:extLst>
          </p:cNvPr>
          <p:cNvSpPr txBox="1"/>
          <p:nvPr userDrawn="1"/>
        </p:nvSpPr>
        <p:spPr>
          <a:xfrm>
            <a:off x="8008020" y="3908674"/>
            <a:ext cx="3898179" cy="646331"/>
          </a:xfrm>
          <a:prstGeom prst="rect">
            <a:avLst/>
          </a:prstGeom>
          <a:noFill/>
        </p:spPr>
        <p:txBody>
          <a:bodyPr wrap="square" rtlCol="0">
            <a:spAutoFit/>
          </a:bodyPr>
          <a:lstStyle/>
          <a:p>
            <a:pPr algn="ctr"/>
            <a:r>
              <a:rPr lang="en-US" b="0" dirty="0"/>
              <a:t>Where is Earth’s usable fresh water found?</a:t>
            </a:r>
          </a:p>
        </p:txBody>
      </p:sp>
      <p:sp>
        <p:nvSpPr>
          <p:cNvPr id="6" name="Rectangle 5">
            <a:extLst>
              <a:ext uri="{FF2B5EF4-FFF2-40B4-BE49-F238E27FC236}">
                <a16:creationId xmlns:a16="http://schemas.microsoft.com/office/drawing/2014/main" id="{A8A2B37F-D129-44BD-9BD6-44D6C8306CA6}"/>
              </a:ext>
            </a:extLst>
          </p:cNvPr>
          <p:cNvSpPr/>
          <p:nvPr userDrawn="1"/>
        </p:nvSpPr>
        <p:spPr>
          <a:xfrm>
            <a:off x="155575" y="1377780"/>
            <a:ext cx="6995502" cy="3477875"/>
          </a:xfrm>
          <a:prstGeom prst="rect">
            <a:avLst/>
          </a:prstGeom>
        </p:spPr>
        <p:txBody>
          <a:bodyPr wrap="square">
            <a:spAutoFit/>
          </a:bodyPr>
          <a:lstStyle/>
          <a:p>
            <a:pPr marL="342900" marR="0" lvl="0" indent="-342900" algn="l" defTabSz="731520"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The remainder of Earth’s fresh water is water we can use. It is found in lakes, rivers, and groundwater.</a:t>
            </a:r>
          </a:p>
          <a:p>
            <a:pPr marL="0" marR="0" lvl="0" indent="0" algn="l" defTabSz="731520" rtl="0" eaLnBrk="1" fontAlgn="auto" latinLnBrk="0" hangingPunct="1">
              <a:lnSpc>
                <a:spcPct val="100000"/>
              </a:lnSpc>
              <a:spcBef>
                <a:spcPct val="20000"/>
              </a:spcBef>
              <a:spcAft>
                <a:spcPts val="0"/>
              </a:spcAft>
              <a:buClr>
                <a:schemeClr val="tx1"/>
              </a:buClr>
              <a:buSzTx/>
              <a:buFont typeface="Arial"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85750" marR="0" lvl="0" indent="-285750" algn="l" defTabSz="731520" rtl="0" eaLnBrk="1" fontAlgn="auto" latinLnBrk="0" hangingPunct="1">
              <a:lnSpc>
                <a:spcPct val="100000"/>
              </a:lnSpc>
              <a:spcBef>
                <a:spcPct val="20000"/>
              </a:spcBef>
              <a:spcAft>
                <a:spcPts val="0"/>
              </a:spcAft>
              <a:buClr>
                <a:schemeClr val="tx1"/>
              </a:buClr>
              <a:buSzTx/>
              <a:buFont typeface="Arial" pitchFamily="34" charset="0"/>
              <a:buChar char="•"/>
              <a:tabLst/>
              <a:defRPr/>
            </a:pPr>
            <a:r>
              <a:rPr kumimoji="0" lang="en-US" sz="2000" b="1" i="0" u="none" strike="noStrike" kern="1200" cap="none" spc="0" normalizeH="0" baseline="0" noProof="0" dirty="0">
                <a:ln>
                  <a:noFill/>
                </a:ln>
                <a:solidFill>
                  <a:srgbClr val="00B0F0"/>
                </a:solidFill>
                <a:effectLst/>
                <a:uLnTx/>
                <a:uFillTx/>
                <a:latin typeface="Verdana" panose="020B0604030504040204" pitchFamily="34" charset="0"/>
                <a:ea typeface="+mn-ea"/>
                <a:cs typeface="+mn-cs"/>
              </a:rPr>
              <a:t>Groundwater</a:t>
            </a: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 </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is water found below Earth’s surface.</a:t>
            </a:r>
          </a:p>
          <a:p>
            <a:pPr marL="0" marR="0" lvl="0" indent="0" algn="l" defTabSz="731520" rtl="0" eaLnBrk="1" fontAlgn="auto" latinLnBrk="0" hangingPunct="1">
              <a:lnSpc>
                <a:spcPct val="100000"/>
              </a:lnSpc>
              <a:spcBef>
                <a:spcPct val="20000"/>
              </a:spcBef>
              <a:spcAft>
                <a:spcPts val="0"/>
              </a:spcAft>
              <a:buClr>
                <a:schemeClr val="tx1"/>
              </a:buClr>
              <a:buSzTx/>
              <a:buFont typeface="Arial" pitchFamily="34" charset="0"/>
              <a:buNone/>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a:p>
            <a:pPr marL="285750" marR="0" lvl="0" indent="-285750" algn="l" defTabSz="731520" rtl="0" eaLnBrk="1" fontAlgn="auto" latinLnBrk="0" hangingPunct="1">
              <a:lnSpc>
                <a:spcPct val="100000"/>
              </a:lnSpc>
              <a:spcBef>
                <a:spcPct val="20000"/>
              </a:spcBef>
              <a:spcAft>
                <a:spcPts val="0"/>
              </a:spcAft>
              <a:buClr>
                <a:schemeClr val="tx1"/>
              </a:buClr>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Only about 33% of all fresh water is available for our use.</a:t>
            </a:r>
          </a:p>
          <a:p>
            <a:pPr marL="285750" marR="0" lvl="0" indent="-285750" algn="l" defTabSz="731520" rtl="0" eaLnBrk="1" fontAlgn="auto" latinLnBrk="0" hangingPunct="1">
              <a:lnSpc>
                <a:spcPct val="100000"/>
              </a:lnSpc>
              <a:spcBef>
                <a:spcPct val="20000"/>
              </a:spcBef>
              <a:spcAft>
                <a:spcPts val="0"/>
              </a:spcAft>
              <a:buClr>
                <a:schemeClr val="tx1"/>
              </a:buClr>
              <a:buSzTx/>
              <a:buFont typeface="Arial"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pic>
        <p:nvPicPr>
          <p:cNvPr id="11" name="Picture 8" descr="Groundwater Well">
            <a:extLst>
              <a:ext uri="{FF2B5EF4-FFF2-40B4-BE49-F238E27FC236}">
                <a16:creationId xmlns:a16="http://schemas.microsoft.com/office/drawing/2014/main" id="{F09D30C3-9FC6-45B3-B30D-7EA4EFF8D9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67436" y="193626"/>
            <a:ext cx="3578942" cy="2603879"/>
          </a:xfrm>
          <a:prstGeom prst="rect">
            <a:avLst/>
          </a:prstGeom>
          <a:ln w="28575" cap="sq" cmpd="thickThin">
            <a:solidFill>
              <a:srgbClr val="FFD966"/>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C1A43AB-02B0-4032-B544-D2E8F7615962}"/>
              </a:ext>
            </a:extLst>
          </p:cNvPr>
          <p:cNvSpPr txBox="1"/>
          <p:nvPr userDrawn="1"/>
        </p:nvSpPr>
        <p:spPr>
          <a:xfrm>
            <a:off x="8462074" y="2797505"/>
            <a:ext cx="3206295" cy="369332"/>
          </a:xfrm>
          <a:prstGeom prst="rect">
            <a:avLst/>
          </a:prstGeom>
          <a:noFill/>
        </p:spPr>
        <p:txBody>
          <a:bodyPr wrap="square" rtlCol="0">
            <a:spAutoFit/>
          </a:bodyPr>
          <a:lstStyle/>
          <a:p>
            <a:pPr algn="ctr"/>
            <a:r>
              <a:rPr lang="en-US" dirty="0"/>
              <a:t>A groundwater well</a:t>
            </a:r>
          </a:p>
        </p:txBody>
      </p:sp>
      <p:sp>
        <p:nvSpPr>
          <p:cNvPr id="13" name="Rectangle 12">
            <a:extLst>
              <a:ext uri="{FF2B5EF4-FFF2-40B4-BE49-F238E27FC236}">
                <a16:creationId xmlns:a16="http://schemas.microsoft.com/office/drawing/2014/main" id="{1867DC4D-830A-458A-9E48-EF8ABB78831B}"/>
              </a:ext>
            </a:extLst>
          </p:cNvPr>
          <p:cNvSpPr/>
          <p:nvPr userDrawn="1"/>
        </p:nvSpPr>
        <p:spPr>
          <a:xfrm>
            <a:off x="9866532" y="5296842"/>
            <a:ext cx="2419252" cy="184666"/>
          </a:xfrm>
          <a:prstGeom prst="rect">
            <a:avLst/>
          </a:prstGeom>
        </p:spPr>
        <p:txBody>
          <a:bodyPr wrap="none">
            <a:spAutoFit/>
          </a:bodyPr>
          <a:lstStyle/>
          <a:p>
            <a:r>
              <a:rPr lang="en-US" sz="600" b="0" i="0" u="none" strike="noStrike" kern="1200" dirty="0">
                <a:solidFill>
                  <a:schemeClr val="tx1"/>
                </a:solidFill>
                <a:effectLst/>
                <a:latin typeface="+mn-lt"/>
                <a:ea typeface="+mn-ea"/>
                <a:cs typeface="+mn-cs"/>
                <a:hlinkClick r:id="rId3"/>
              </a:rPr>
              <a:t>"Groundwater Well"</a:t>
            </a:r>
            <a:r>
              <a:rPr lang="en-US" sz="600" b="0" i="0" kern="1200" dirty="0">
                <a:solidFill>
                  <a:schemeClr val="tx1"/>
                </a:solidFill>
                <a:effectLst/>
                <a:latin typeface="+mn-lt"/>
                <a:ea typeface="+mn-ea"/>
                <a:cs typeface="+mn-cs"/>
              </a:rPr>
              <a:t> by </a:t>
            </a:r>
            <a:r>
              <a:rPr lang="en-US" sz="600" b="0" i="0" u="none" strike="noStrike" kern="1200" dirty="0" err="1">
                <a:solidFill>
                  <a:schemeClr val="tx1"/>
                </a:solidFill>
                <a:effectLst/>
                <a:latin typeface="+mn-lt"/>
                <a:ea typeface="+mn-ea"/>
                <a:cs typeface="+mn-cs"/>
                <a:hlinkClick r:id="rId4"/>
              </a:rPr>
              <a:t>Kecko</a:t>
            </a:r>
            <a:r>
              <a:rPr lang="en-US" sz="600" b="0" i="0" kern="1200" dirty="0">
                <a:solidFill>
                  <a:schemeClr val="tx1"/>
                </a:solidFill>
                <a:effectLst/>
                <a:latin typeface="+mn-lt"/>
                <a:ea typeface="+mn-ea"/>
                <a:cs typeface="+mn-cs"/>
              </a:rPr>
              <a:t> is licensed under </a:t>
            </a:r>
            <a:r>
              <a:rPr lang="en-US" sz="600" b="0" i="0" u="none" strike="noStrike" kern="1200" dirty="0">
                <a:solidFill>
                  <a:schemeClr val="tx1"/>
                </a:solidFill>
                <a:effectLst/>
                <a:latin typeface="+mn-lt"/>
                <a:ea typeface="+mn-ea"/>
                <a:cs typeface="+mn-cs"/>
                <a:hlinkClick r:id="rId5"/>
              </a:rPr>
              <a:t>CC BY 2.0</a:t>
            </a:r>
            <a:endParaRPr lang="en-US" sz="600" dirty="0">
              <a:solidFill>
                <a:schemeClr val="tx1"/>
              </a:solidFill>
            </a:endParaRPr>
          </a:p>
        </p:txBody>
      </p:sp>
    </p:spTree>
    <p:extLst>
      <p:ext uri="{BB962C8B-B14F-4D97-AF65-F5344CB8AC3E}">
        <p14:creationId xmlns:p14="http://schemas.microsoft.com/office/powerpoint/2010/main" val="435541161"/>
      </p:ext>
    </p:extLst>
  </p:cSld>
  <p:clrMapOvr>
    <a:masterClrMapping/>
  </p:clrMapOvr>
  <p:extLst>
    <p:ext uri="{DCECCB84-F9BA-43D5-87BE-67443E8EF086}">
      <p15:sldGuideLst xmlns:p15="http://schemas.microsoft.com/office/powerpoint/2012/main">
        <p15:guide id="1" orient="horz" pos="1728">
          <p15:clr>
            <a:srgbClr val="FBAE40"/>
          </p15:clr>
        </p15:guide>
        <p15:guide id="2" pos="26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theme" Target="../theme/theme10.xml"/><Relationship Id="rId1" Type="http://schemas.openxmlformats.org/officeDocument/2006/relationships/slideLayout" Target="../slideLayouts/slideLayout2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theme" Target="../theme/theme11.xml"/><Relationship Id="rId1" Type="http://schemas.openxmlformats.org/officeDocument/2006/relationships/slideLayout" Target="../slideLayouts/slideLayout2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41.pn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42.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43.pn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4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3.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7.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0.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4D6EA8-5626-48A7-BA24-5D61F2A58407}"/>
              </a:ext>
            </a:extLst>
          </p:cNvPr>
          <p:cNvSpPr/>
          <p:nvPr userDrawn="1"/>
        </p:nvSpPr>
        <p:spPr>
          <a:xfrm>
            <a:off x="0" y="0"/>
            <a:ext cx="12192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31CC813-1CBD-48D1-BFB0-18E7EEA13DEC}"/>
              </a:ext>
            </a:extLst>
          </p:cNvPr>
          <p:cNvSpPr txBox="1"/>
          <p:nvPr userDrawn="1"/>
        </p:nvSpPr>
        <p:spPr>
          <a:xfrm>
            <a:off x="-405007" y="5240179"/>
            <a:ext cx="3015345" cy="246221"/>
          </a:xfrm>
          <a:prstGeom prst="rect">
            <a:avLst/>
          </a:prstGeom>
          <a:noFill/>
        </p:spPr>
        <p:txBody>
          <a:bodyPr wrap="square" rtlCol="0">
            <a:spAutoFit/>
          </a:bodyPr>
          <a:lstStyle/>
          <a:p>
            <a:pPr algn="r"/>
            <a:r>
              <a:rPr lang="en-US" sz="1000" dirty="0" err="1">
                <a:solidFill>
                  <a:schemeClr val="accent5">
                    <a:lumMod val="75000"/>
                  </a:schemeClr>
                </a:solidFill>
                <a:latin typeface="Verdana" panose="020B0604030504040204" pitchFamily="34" charset="0"/>
              </a:rPr>
              <a:t>Vers</a:t>
            </a:r>
            <a:r>
              <a:rPr lang="en-US" sz="1000" dirty="0">
                <a:solidFill>
                  <a:schemeClr val="accent5">
                    <a:lumMod val="75000"/>
                  </a:schemeClr>
                </a:solidFill>
                <a:latin typeface="Verdana" panose="020B0604030504040204" pitchFamily="34" charset="0"/>
              </a:rPr>
              <a:t>. 07/2021   © Kesler Science, LLC</a:t>
            </a:r>
          </a:p>
        </p:txBody>
      </p:sp>
    </p:spTree>
    <p:extLst>
      <p:ext uri="{BB962C8B-B14F-4D97-AF65-F5344CB8AC3E}">
        <p14:creationId xmlns:p14="http://schemas.microsoft.com/office/powerpoint/2010/main" val="308171574"/>
      </p:ext>
    </p:extLst>
  </p:cSld>
  <p:clrMap bg1="lt1" tx1="dk1" bg2="lt2" tx2="dk2" accent1="accent1" accent2="accent2" accent3="accent3" accent4="accent4" accent5="accent5" accent6="accent6" hlink="hlink" folHlink="folHlink"/>
  <p:sldLayoutIdLst>
    <p:sldLayoutId id="2147483762" r:id="rId1"/>
    <p:sldLayoutId id="214748376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68FAA6-1A19-4509-9607-B55342180CB9}"/>
              </a:ext>
            </a:extLst>
          </p:cNvPr>
          <p:cNvSpPr/>
          <p:nvPr userDrawn="1"/>
        </p:nvSpPr>
        <p:spPr>
          <a:xfrm>
            <a:off x="4309352" y="0"/>
            <a:ext cx="788264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09CC5A-52DA-4412-922E-5F82495B4DBE}"/>
              </a:ext>
            </a:extLst>
          </p:cNvPr>
          <p:cNvSpPr/>
          <p:nvPr userDrawn="1"/>
        </p:nvSpPr>
        <p:spPr>
          <a:xfrm>
            <a:off x="-1" y="0"/>
            <a:ext cx="4309353" cy="685800"/>
          </a:xfrm>
          <a:prstGeom prst="rect">
            <a:avLst/>
          </a:prstGeom>
          <a:solidFill>
            <a:srgbClr val="164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chemeClr val="bg1"/>
                </a:solidFill>
                <a:latin typeface="Verdana" panose="020B0604030504040204" pitchFamily="34" charset="0"/>
              </a:rPr>
              <a:t>Quick Action: INB</a:t>
            </a:r>
          </a:p>
        </p:txBody>
      </p:sp>
      <p:sp>
        <p:nvSpPr>
          <p:cNvPr id="8" name="TextBox 7">
            <a:extLst>
              <a:ext uri="{FF2B5EF4-FFF2-40B4-BE49-F238E27FC236}">
                <a16:creationId xmlns:a16="http://schemas.microsoft.com/office/drawing/2014/main" id="{1886FDD2-51EF-4ED4-B264-557A90876473}"/>
              </a:ext>
            </a:extLst>
          </p:cNvPr>
          <p:cNvSpPr txBox="1"/>
          <p:nvPr userDrawn="1"/>
        </p:nvSpPr>
        <p:spPr>
          <a:xfrm>
            <a:off x="10559578" y="5240179"/>
            <a:ext cx="1785666" cy="246221"/>
          </a:xfrm>
          <a:prstGeom prst="rect">
            <a:avLst/>
          </a:prstGeom>
          <a:noFill/>
        </p:spPr>
        <p:txBody>
          <a:bodyPr wrap="square" rtlCol="0">
            <a:spAutoFit/>
          </a:bodyPr>
          <a:lstStyle/>
          <a:p>
            <a:r>
              <a:rPr lang="en-US" sz="1000" dirty="0">
                <a:solidFill>
                  <a:schemeClr val="accent5">
                    <a:lumMod val="75000"/>
                  </a:schemeClr>
                </a:solidFill>
                <a:latin typeface="Verdana" panose="020B0604030504040204" pitchFamily="34" charset="0"/>
              </a:rPr>
              <a:t>© Kesler Science, LLC</a:t>
            </a:r>
          </a:p>
        </p:txBody>
      </p:sp>
      <p:pic>
        <p:nvPicPr>
          <p:cNvPr id="6" name="Picture 5" descr="A picture containing drawing&#10;&#10;Description automatically generated">
            <a:extLst>
              <a:ext uri="{FF2B5EF4-FFF2-40B4-BE49-F238E27FC236}">
                <a16:creationId xmlns:a16="http://schemas.microsoft.com/office/drawing/2014/main" id="{B63284E9-7434-4837-96DC-9DA19958A0F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74" y="76136"/>
            <a:ext cx="533527" cy="533527"/>
          </a:xfrm>
          <a:prstGeom prst="rect">
            <a:avLst/>
          </a:prstGeom>
        </p:spPr>
      </p:pic>
      <p:sp>
        <p:nvSpPr>
          <p:cNvPr id="7" name="Title 1">
            <a:extLst>
              <a:ext uri="{FF2B5EF4-FFF2-40B4-BE49-F238E27FC236}">
                <a16:creationId xmlns:a16="http://schemas.microsoft.com/office/drawing/2014/main" id="{0DB15152-C926-6D49-AAB3-9416C2D082F7}"/>
              </a:ext>
            </a:extLst>
          </p:cNvPr>
          <p:cNvSpPr txBox="1">
            <a:spLocks/>
          </p:cNvSpPr>
          <p:nvPr userDrawn="1"/>
        </p:nvSpPr>
        <p:spPr>
          <a:xfrm>
            <a:off x="4309352" y="15389"/>
            <a:ext cx="7882648" cy="725337"/>
          </a:xfrm>
          <a:prstGeom prst="rect">
            <a:avLst/>
          </a:prstGeom>
        </p:spPr>
        <p:txBody>
          <a:bodyPr vert="horz" lIns="73152" tIns="36576" rIns="73152" bIns="36576" rtlCol="0" anchor="b">
            <a:normAutofit fontScale="92500"/>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dirty="0">
                <a:solidFill>
                  <a:srgbClr val="3593B4"/>
                </a:solidFill>
                <a:latin typeface="Verdana" panose="020B0604030504040204" pitchFamily="34" charset="0"/>
                <a:ea typeface="Verdana" panose="020B0604030504040204" pitchFamily="34" charset="0"/>
              </a:rPr>
              <a:t>Distribution of Water on Earth</a:t>
            </a:r>
          </a:p>
        </p:txBody>
      </p:sp>
    </p:spTree>
    <p:extLst>
      <p:ext uri="{BB962C8B-B14F-4D97-AF65-F5344CB8AC3E}">
        <p14:creationId xmlns:p14="http://schemas.microsoft.com/office/powerpoint/2010/main" val="135183181"/>
      </p:ext>
    </p:extLst>
  </p:cSld>
  <p:clrMap bg1="lt1" tx1="dk1" bg2="lt2" tx2="dk2" accent1="accent1" accent2="accent2" accent3="accent3" accent4="accent4" accent5="accent5" accent6="accent6" hlink="hlink" folHlink="folHlink"/>
  <p:sldLayoutIdLst>
    <p:sldLayoutId id="21474838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782AF9-CFA2-4D03-8517-CA1AF5854BFD}"/>
              </a:ext>
            </a:extLst>
          </p:cNvPr>
          <p:cNvSpPr/>
          <p:nvPr userDrawn="1"/>
        </p:nvSpPr>
        <p:spPr>
          <a:xfrm>
            <a:off x="-1" y="0"/>
            <a:ext cx="12192001" cy="54864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DB86FB-88F1-4DFB-9F8F-0BF9C22E601C}"/>
              </a:ext>
            </a:extLst>
          </p:cNvPr>
          <p:cNvSpPr/>
          <p:nvPr userDrawn="1"/>
        </p:nvSpPr>
        <p:spPr>
          <a:xfrm>
            <a:off x="-1" y="0"/>
            <a:ext cx="4309353" cy="685800"/>
          </a:xfrm>
          <a:prstGeom prst="rect">
            <a:avLst/>
          </a:prstGeom>
          <a:solidFill>
            <a:srgbClr val="F3A32F"/>
          </a:solidFill>
          <a:ln>
            <a:solidFill>
              <a:srgbClr val="F3A3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Verdana" panose="020B0604030504040204" pitchFamily="34" charset="0"/>
              </a:rPr>
              <a:t>Last Look</a:t>
            </a:r>
          </a:p>
        </p:txBody>
      </p:sp>
      <p:sp>
        <p:nvSpPr>
          <p:cNvPr id="8" name="Title 1">
            <a:extLst>
              <a:ext uri="{FF2B5EF4-FFF2-40B4-BE49-F238E27FC236}">
                <a16:creationId xmlns:a16="http://schemas.microsoft.com/office/drawing/2014/main" id="{488B93DE-A0D8-4397-892B-DFE8F160758A}"/>
              </a:ext>
            </a:extLst>
          </p:cNvPr>
          <p:cNvSpPr txBox="1">
            <a:spLocks/>
          </p:cNvSpPr>
          <p:nvPr userDrawn="1"/>
        </p:nvSpPr>
        <p:spPr>
          <a:xfrm>
            <a:off x="4309352" y="1"/>
            <a:ext cx="7882648" cy="685799"/>
          </a:xfrm>
          <a:prstGeom prst="rect">
            <a:avLst/>
          </a:prstGeom>
        </p:spPr>
        <p:txBody>
          <a:bodyPr vert="horz" lIns="73152" tIns="36576" rIns="73152" bIns="36576" rtlCol="0" anchor="b">
            <a:normAutofit fontScale="92500"/>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dirty="0">
                <a:solidFill>
                  <a:srgbClr val="3593B4"/>
                </a:solidFill>
                <a:latin typeface="Verdana" panose="020B0604030504040204" pitchFamily="34" charset="0"/>
                <a:ea typeface="Verdana" panose="020B0604030504040204" pitchFamily="34" charset="0"/>
              </a:rPr>
              <a:t>Distribution of Water on Earth</a:t>
            </a:r>
          </a:p>
        </p:txBody>
      </p:sp>
      <p:pic>
        <p:nvPicPr>
          <p:cNvPr id="4" name="Picture 3" descr="A picture containing drawing&#10;&#10;Description automatically generated">
            <a:extLst>
              <a:ext uri="{FF2B5EF4-FFF2-40B4-BE49-F238E27FC236}">
                <a16:creationId xmlns:a16="http://schemas.microsoft.com/office/drawing/2014/main" id="{7C91B6FC-EFB4-4050-879B-F2069C62C8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9528" b="50701"/>
          <a:stretch/>
        </p:blipFill>
        <p:spPr>
          <a:xfrm>
            <a:off x="37514" y="64008"/>
            <a:ext cx="1023631" cy="557784"/>
          </a:xfrm>
          <a:prstGeom prst="rect">
            <a:avLst/>
          </a:prstGeom>
        </p:spPr>
      </p:pic>
      <p:sp>
        <p:nvSpPr>
          <p:cNvPr id="2" name="Rectangle 1">
            <a:extLst>
              <a:ext uri="{FF2B5EF4-FFF2-40B4-BE49-F238E27FC236}">
                <a16:creationId xmlns:a16="http://schemas.microsoft.com/office/drawing/2014/main" id="{21950F6F-65F1-4630-A2CD-E7F4F24C8E14}"/>
              </a:ext>
            </a:extLst>
          </p:cNvPr>
          <p:cNvSpPr/>
          <p:nvPr userDrawn="1"/>
        </p:nvSpPr>
        <p:spPr>
          <a:xfrm>
            <a:off x="-1" y="685800"/>
            <a:ext cx="4309353" cy="4800600"/>
          </a:xfrm>
          <a:prstGeom prst="rect">
            <a:avLst/>
          </a:prstGeom>
          <a:solidFill>
            <a:schemeClr val="accent4">
              <a:lumMod val="40000"/>
              <a:lumOff val="60000"/>
            </a:schemeClr>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129903"/>
      </p:ext>
    </p:extLst>
  </p:cSld>
  <p:clrMap bg1="lt1" tx1="dk1" bg2="lt2" tx2="dk2" accent1="accent1" accent2="accent2" accent3="accent3" accent4="accent4" accent5="accent5" accent6="accent6" hlink="hlink" folHlink="folHlink"/>
  <p:sldLayoutIdLst>
    <p:sldLayoutId id="21474838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B0BB1C-FAB4-46EF-810D-7AA6CA18BCAC}"/>
              </a:ext>
            </a:extLst>
          </p:cNvPr>
          <p:cNvSpPr/>
          <p:nvPr userDrawn="1"/>
        </p:nvSpPr>
        <p:spPr>
          <a:xfrm>
            <a:off x="0" y="0"/>
            <a:ext cx="12192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7" name="Rectangle 6">
            <a:extLst>
              <a:ext uri="{FF2B5EF4-FFF2-40B4-BE49-F238E27FC236}">
                <a16:creationId xmlns:a16="http://schemas.microsoft.com/office/drawing/2014/main" id="{3C0D5087-9220-4391-9B77-67DA9292A56F}"/>
              </a:ext>
            </a:extLst>
          </p:cNvPr>
          <p:cNvSpPr/>
          <p:nvPr userDrawn="1"/>
        </p:nvSpPr>
        <p:spPr>
          <a:xfrm>
            <a:off x="0" y="4800601"/>
            <a:ext cx="12192000" cy="685800"/>
          </a:xfrm>
          <a:prstGeom prst="rect">
            <a:avLst/>
          </a:prstGeom>
          <a:solidFill>
            <a:srgbClr val="E8F7EE"/>
          </a:solidFill>
          <a:ln>
            <a:solidFill>
              <a:srgbClr val="E8F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8" name="Title 1">
            <a:extLst>
              <a:ext uri="{FF2B5EF4-FFF2-40B4-BE49-F238E27FC236}">
                <a16:creationId xmlns:a16="http://schemas.microsoft.com/office/drawing/2014/main" id="{CC6C2B3C-5EFE-4AF6-9226-3508E47BB7B1}"/>
              </a:ext>
            </a:extLst>
          </p:cNvPr>
          <p:cNvSpPr txBox="1">
            <a:spLocks/>
          </p:cNvSpPr>
          <p:nvPr userDrawn="1"/>
        </p:nvSpPr>
        <p:spPr>
          <a:xfrm>
            <a:off x="3697612" y="4726440"/>
            <a:ext cx="4796777" cy="725337"/>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dirty="0">
                <a:solidFill>
                  <a:srgbClr val="3593B4"/>
                </a:solidFill>
                <a:latin typeface="Verdana" panose="020B0604030504040204" pitchFamily="34" charset="0"/>
                <a:ea typeface="Verdana" panose="020B0604030504040204" pitchFamily="34" charset="0"/>
              </a:rPr>
              <a:t>Brain Work Time!</a:t>
            </a:r>
          </a:p>
        </p:txBody>
      </p:sp>
      <p:sp>
        <p:nvSpPr>
          <p:cNvPr id="9" name="TextBox 8">
            <a:extLst>
              <a:ext uri="{FF2B5EF4-FFF2-40B4-BE49-F238E27FC236}">
                <a16:creationId xmlns:a16="http://schemas.microsoft.com/office/drawing/2014/main" id="{690BCD87-DED0-4CDB-83EB-703322F3D4E9}"/>
              </a:ext>
            </a:extLst>
          </p:cNvPr>
          <p:cNvSpPr txBox="1"/>
          <p:nvPr userDrawn="1"/>
        </p:nvSpPr>
        <p:spPr>
          <a:xfrm>
            <a:off x="3996" y="5240179"/>
            <a:ext cx="1785666" cy="246221"/>
          </a:xfrm>
          <a:prstGeom prst="rect">
            <a:avLst/>
          </a:prstGeom>
          <a:noFill/>
        </p:spPr>
        <p:txBody>
          <a:bodyPr wrap="square" rtlCol="0">
            <a:spAutoFit/>
          </a:bodyPr>
          <a:lstStyle/>
          <a:p>
            <a:r>
              <a:rPr lang="en-US" sz="1000" dirty="0">
                <a:solidFill>
                  <a:schemeClr val="accent5">
                    <a:lumMod val="75000"/>
                  </a:schemeClr>
                </a:solidFill>
                <a:latin typeface="Verdana" panose="020B0604030504040204" pitchFamily="34" charset="0"/>
              </a:rPr>
              <a:t>© Kesler Science, LLC</a:t>
            </a:r>
          </a:p>
        </p:txBody>
      </p:sp>
      <p:pic>
        <p:nvPicPr>
          <p:cNvPr id="24" name="Picture 23">
            <a:extLst>
              <a:ext uri="{FF2B5EF4-FFF2-40B4-BE49-F238E27FC236}">
                <a16:creationId xmlns:a16="http://schemas.microsoft.com/office/drawing/2014/main" id="{11638693-78B2-4E0A-A0D2-AE63F722FE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94389" y="4870677"/>
            <a:ext cx="545648" cy="545648"/>
          </a:xfrm>
          <a:prstGeom prst="rect">
            <a:avLst/>
          </a:prstGeom>
        </p:spPr>
      </p:pic>
      <p:sp>
        <p:nvSpPr>
          <p:cNvPr id="2" name="TextBox 1">
            <a:extLst>
              <a:ext uri="{FF2B5EF4-FFF2-40B4-BE49-F238E27FC236}">
                <a16:creationId xmlns:a16="http://schemas.microsoft.com/office/drawing/2014/main" id="{B7D07DFB-781F-48D5-85E0-4EEA8C883C53}"/>
              </a:ext>
            </a:extLst>
          </p:cNvPr>
          <p:cNvSpPr txBox="1"/>
          <p:nvPr userDrawn="1"/>
        </p:nvSpPr>
        <p:spPr>
          <a:xfrm>
            <a:off x="1047262" y="86648"/>
            <a:ext cx="10050584" cy="600164"/>
          </a:xfrm>
          <a:prstGeom prst="rect">
            <a:avLst/>
          </a:prstGeom>
          <a:noFill/>
        </p:spPr>
        <p:txBody>
          <a:bodyPr wrap="square" rtlCol="0">
            <a:spAutoFit/>
          </a:bodyPr>
          <a:lstStyle/>
          <a:p>
            <a:pPr algn="ctr"/>
            <a:r>
              <a:rPr lang="en-US" sz="3300" b="1" dirty="0">
                <a:solidFill>
                  <a:srgbClr val="3593B4"/>
                </a:solidFill>
                <a:latin typeface="Verdana" panose="020B0604030504040204" pitchFamily="34" charset="0"/>
                <a:ea typeface="Verdana" panose="020B0604030504040204" pitchFamily="34" charset="0"/>
              </a:rPr>
              <a:t>Distribution of Water on Earth</a:t>
            </a:r>
          </a:p>
        </p:txBody>
      </p:sp>
    </p:spTree>
    <p:extLst>
      <p:ext uri="{BB962C8B-B14F-4D97-AF65-F5344CB8AC3E}">
        <p14:creationId xmlns:p14="http://schemas.microsoft.com/office/powerpoint/2010/main" val="605476678"/>
      </p:ext>
    </p:extLst>
  </p:cSld>
  <p:clrMap bg1="lt1" tx1="dk1" bg2="lt2" tx2="dk2" accent1="accent1" accent2="accent2" accent3="accent3" accent4="accent4" accent5="accent5" accent6="accent6" hlink="hlink" folHlink="folHlink"/>
  <p:sldLayoutIdLst>
    <p:sldLayoutId id="2147483873" r:id="rId1"/>
    <p:sldLayoutId id="21474838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6421A2-84F5-40DA-8214-EAE34B23233B}"/>
              </a:ext>
            </a:extLst>
          </p:cNvPr>
          <p:cNvSpPr/>
          <p:nvPr userDrawn="1"/>
        </p:nvSpPr>
        <p:spPr>
          <a:xfrm>
            <a:off x="0" y="0"/>
            <a:ext cx="12192000" cy="5486400"/>
          </a:xfrm>
          <a:prstGeom prst="rect">
            <a:avLst/>
          </a:prstGeom>
          <a:gradFill>
            <a:gsLst>
              <a:gs pos="100000">
                <a:schemeClr val="bg1">
                  <a:alpha val="68000"/>
                </a:schemeClr>
              </a:gs>
              <a:gs pos="6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7" name="Rectangle 6">
            <a:extLst>
              <a:ext uri="{FF2B5EF4-FFF2-40B4-BE49-F238E27FC236}">
                <a16:creationId xmlns:a16="http://schemas.microsoft.com/office/drawing/2014/main" id="{3C0D5087-9220-4391-9B77-67DA9292A56F}"/>
              </a:ext>
            </a:extLst>
          </p:cNvPr>
          <p:cNvSpPr/>
          <p:nvPr userDrawn="1"/>
        </p:nvSpPr>
        <p:spPr>
          <a:xfrm>
            <a:off x="0" y="0"/>
            <a:ext cx="12192000" cy="685800"/>
          </a:xfrm>
          <a:prstGeom prst="rect">
            <a:avLst/>
          </a:prstGeom>
          <a:solidFill>
            <a:srgbClr val="3593B4"/>
          </a:solidFill>
          <a:ln>
            <a:solidFill>
              <a:srgbClr val="359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8" name="Title 1">
            <a:extLst>
              <a:ext uri="{FF2B5EF4-FFF2-40B4-BE49-F238E27FC236}">
                <a16:creationId xmlns:a16="http://schemas.microsoft.com/office/drawing/2014/main" id="{CC6C2B3C-5EFE-4AF6-9226-3508E47BB7B1}"/>
              </a:ext>
            </a:extLst>
          </p:cNvPr>
          <p:cNvSpPr txBox="1">
            <a:spLocks/>
          </p:cNvSpPr>
          <p:nvPr userDrawn="1"/>
        </p:nvSpPr>
        <p:spPr>
          <a:xfrm>
            <a:off x="896829" y="-19768"/>
            <a:ext cx="5958123" cy="725337"/>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l"/>
            <a:r>
              <a:rPr lang="en-US" sz="3600" b="1" dirty="0">
                <a:solidFill>
                  <a:schemeClr val="bg1"/>
                </a:solidFill>
                <a:latin typeface="Verdana" panose="020B0604030504040204" pitchFamily="34" charset="0"/>
                <a:ea typeface="Verdana" panose="020B0604030504040204" pitchFamily="34" charset="0"/>
              </a:rPr>
              <a:t>Think About It</a:t>
            </a:r>
          </a:p>
        </p:txBody>
      </p:sp>
      <p:sp>
        <p:nvSpPr>
          <p:cNvPr id="9" name="TextBox 8">
            <a:extLst>
              <a:ext uri="{FF2B5EF4-FFF2-40B4-BE49-F238E27FC236}">
                <a16:creationId xmlns:a16="http://schemas.microsoft.com/office/drawing/2014/main" id="{690BCD87-DED0-4CDB-83EB-703322F3D4E9}"/>
              </a:ext>
            </a:extLst>
          </p:cNvPr>
          <p:cNvSpPr txBox="1"/>
          <p:nvPr userDrawn="1"/>
        </p:nvSpPr>
        <p:spPr>
          <a:xfrm>
            <a:off x="3996" y="5240179"/>
            <a:ext cx="1785666" cy="246221"/>
          </a:xfrm>
          <a:prstGeom prst="rect">
            <a:avLst/>
          </a:prstGeom>
          <a:noFill/>
        </p:spPr>
        <p:txBody>
          <a:bodyPr wrap="square" rtlCol="0">
            <a:spAutoFit/>
          </a:bodyPr>
          <a:lstStyle/>
          <a:p>
            <a:r>
              <a:rPr lang="en-US" sz="1000" dirty="0">
                <a:solidFill>
                  <a:schemeClr val="accent5">
                    <a:lumMod val="75000"/>
                  </a:schemeClr>
                </a:solidFill>
                <a:latin typeface="Verdana" panose="020B0604030504040204" pitchFamily="34" charset="0"/>
              </a:rPr>
              <a:t>© Kesler Science, LLC</a:t>
            </a:r>
          </a:p>
        </p:txBody>
      </p:sp>
      <p:pic>
        <p:nvPicPr>
          <p:cNvPr id="10" name="Picture 9" descr="A picture containing drawing&#10;&#10;Description automatically generated">
            <a:extLst>
              <a:ext uri="{FF2B5EF4-FFF2-40B4-BE49-F238E27FC236}">
                <a16:creationId xmlns:a16="http://schemas.microsoft.com/office/drawing/2014/main" id="{E651FA0F-1134-40B9-BCA5-ED566EB3141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56" t="-2213" r="10025" b="53646"/>
          <a:stretch/>
        </p:blipFill>
        <p:spPr>
          <a:xfrm>
            <a:off x="71524" y="81635"/>
            <a:ext cx="825305" cy="511126"/>
          </a:xfrm>
          <a:prstGeom prst="rect">
            <a:avLst/>
          </a:prstGeom>
        </p:spPr>
      </p:pic>
    </p:spTree>
    <p:extLst>
      <p:ext uri="{BB962C8B-B14F-4D97-AF65-F5344CB8AC3E}">
        <p14:creationId xmlns:p14="http://schemas.microsoft.com/office/powerpoint/2010/main" val="450097387"/>
      </p:ext>
    </p:extLst>
  </p:cSld>
  <p:clrMap bg1="lt1" tx1="dk1" bg2="lt2" tx2="dk2" accent1="accent1" accent2="accent2" accent3="accent3" accent4="accent4" accent5="accent5" accent6="accent6" hlink="hlink" folHlink="folHlink"/>
  <p:sldLayoutIdLst>
    <p:sldLayoutId id="2147483865" r:id="rId1"/>
    <p:sldLayoutId id="21474838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193CEF-E856-424A-B662-7B04520B6136}"/>
              </a:ext>
            </a:extLst>
          </p:cNvPr>
          <p:cNvSpPr/>
          <p:nvPr userDrawn="1"/>
        </p:nvSpPr>
        <p:spPr>
          <a:xfrm>
            <a:off x="-1" y="0"/>
            <a:ext cx="4309353" cy="5486399"/>
          </a:xfrm>
          <a:prstGeom prst="rect">
            <a:avLst/>
          </a:prstGeom>
          <a:solidFill>
            <a:srgbClr val="0C3956"/>
          </a:solidFill>
          <a:ln>
            <a:solidFill>
              <a:srgbClr val="0C3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pic>
        <p:nvPicPr>
          <p:cNvPr id="9" name="Picture 8">
            <a:extLst>
              <a:ext uri="{FF2B5EF4-FFF2-40B4-BE49-F238E27FC236}">
                <a16:creationId xmlns:a16="http://schemas.microsoft.com/office/drawing/2014/main" id="{F34F010E-C14F-458A-8C0E-845B96FCD20F}"/>
              </a:ext>
            </a:extLst>
          </p:cNvPr>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1614884" y="889150"/>
            <a:ext cx="1079582" cy="1079582"/>
          </a:xfrm>
          <a:prstGeom prst="rect">
            <a:avLst/>
          </a:prstGeom>
          <a:effectLst/>
        </p:spPr>
      </p:pic>
      <p:sp>
        <p:nvSpPr>
          <p:cNvPr id="4" name="Rectangle 3">
            <a:extLst>
              <a:ext uri="{FF2B5EF4-FFF2-40B4-BE49-F238E27FC236}">
                <a16:creationId xmlns:a16="http://schemas.microsoft.com/office/drawing/2014/main" id="{DC094D92-0CF2-4E97-88C1-DA833B10CA68}"/>
              </a:ext>
            </a:extLst>
          </p:cNvPr>
          <p:cNvSpPr/>
          <p:nvPr userDrawn="1"/>
        </p:nvSpPr>
        <p:spPr>
          <a:xfrm>
            <a:off x="4309351" y="-1"/>
            <a:ext cx="7882649"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835485"/>
      </p:ext>
    </p:extLst>
  </p:cSld>
  <p:clrMap bg1="lt1" tx1="dk1" bg2="lt2" tx2="dk2" accent1="accent1" accent2="accent2" accent3="accent3" accent4="accent4" accent5="accent5" accent6="accent6" hlink="hlink" folHlink="folHlink"/>
  <p:sldLayoutIdLst>
    <p:sldLayoutId id="2147483812" r:id="rId1"/>
    <p:sldLayoutId id="214748381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6421A2-84F5-40DA-8214-EAE34B23233B}"/>
              </a:ext>
            </a:extLst>
          </p:cNvPr>
          <p:cNvSpPr/>
          <p:nvPr userDrawn="1"/>
        </p:nvSpPr>
        <p:spPr>
          <a:xfrm>
            <a:off x="0" y="0"/>
            <a:ext cx="12192000" cy="5486400"/>
          </a:xfrm>
          <a:prstGeom prst="rect">
            <a:avLst/>
          </a:prstGeom>
          <a:gradFill>
            <a:gsLst>
              <a:gs pos="100000">
                <a:schemeClr val="bg1">
                  <a:alpha val="68000"/>
                </a:schemeClr>
              </a:gs>
              <a:gs pos="6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7" name="Rectangle 6">
            <a:extLst>
              <a:ext uri="{FF2B5EF4-FFF2-40B4-BE49-F238E27FC236}">
                <a16:creationId xmlns:a16="http://schemas.microsoft.com/office/drawing/2014/main" id="{3C0D5087-9220-4391-9B77-67DA9292A56F}"/>
              </a:ext>
            </a:extLst>
          </p:cNvPr>
          <p:cNvSpPr/>
          <p:nvPr userDrawn="1"/>
        </p:nvSpPr>
        <p:spPr>
          <a:xfrm>
            <a:off x="0" y="0"/>
            <a:ext cx="12192000" cy="685800"/>
          </a:xfrm>
          <a:prstGeom prst="rect">
            <a:avLst/>
          </a:prstGeom>
          <a:solidFill>
            <a:srgbClr val="3593B4"/>
          </a:solidFill>
          <a:ln>
            <a:solidFill>
              <a:srgbClr val="3593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8" name="Title 1">
            <a:extLst>
              <a:ext uri="{FF2B5EF4-FFF2-40B4-BE49-F238E27FC236}">
                <a16:creationId xmlns:a16="http://schemas.microsoft.com/office/drawing/2014/main" id="{CC6C2B3C-5EFE-4AF6-9226-3508E47BB7B1}"/>
              </a:ext>
            </a:extLst>
          </p:cNvPr>
          <p:cNvSpPr txBox="1">
            <a:spLocks/>
          </p:cNvSpPr>
          <p:nvPr userDrawn="1"/>
        </p:nvSpPr>
        <p:spPr>
          <a:xfrm>
            <a:off x="896829" y="-19768"/>
            <a:ext cx="5958123" cy="725337"/>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l"/>
            <a:r>
              <a:rPr lang="en-US" sz="3600" b="1" dirty="0">
                <a:solidFill>
                  <a:schemeClr val="bg1"/>
                </a:solidFill>
                <a:latin typeface="Verdana" panose="020B0604030504040204" pitchFamily="34" charset="0"/>
                <a:ea typeface="Verdana" panose="020B0604030504040204" pitchFamily="34" charset="0"/>
              </a:rPr>
              <a:t>Think About It</a:t>
            </a:r>
          </a:p>
        </p:txBody>
      </p:sp>
      <p:sp>
        <p:nvSpPr>
          <p:cNvPr id="9" name="TextBox 8">
            <a:extLst>
              <a:ext uri="{FF2B5EF4-FFF2-40B4-BE49-F238E27FC236}">
                <a16:creationId xmlns:a16="http://schemas.microsoft.com/office/drawing/2014/main" id="{690BCD87-DED0-4CDB-83EB-703322F3D4E9}"/>
              </a:ext>
            </a:extLst>
          </p:cNvPr>
          <p:cNvSpPr txBox="1"/>
          <p:nvPr userDrawn="1"/>
        </p:nvSpPr>
        <p:spPr>
          <a:xfrm>
            <a:off x="3996" y="5240179"/>
            <a:ext cx="1785666" cy="246221"/>
          </a:xfrm>
          <a:prstGeom prst="rect">
            <a:avLst/>
          </a:prstGeom>
          <a:noFill/>
        </p:spPr>
        <p:txBody>
          <a:bodyPr wrap="square" rtlCol="0">
            <a:spAutoFit/>
          </a:bodyPr>
          <a:lstStyle/>
          <a:p>
            <a:r>
              <a:rPr lang="en-US" sz="1000" dirty="0">
                <a:solidFill>
                  <a:schemeClr val="accent5">
                    <a:lumMod val="75000"/>
                  </a:schemeClr>
                </a:solidFill>
                <a:latin typeface="Verdana" panose="020B0604030504040204" pitchFamily="34" charset="0"/>
              </a:rPr>
              <a:t>© Kesler Science, LLC</a:t>
            </a:r>
          </a:p>
        </p:txBody>
      </p:sp>
      <p:pic>
        <p:nvPicPr>
          <p:cNvPr id="10" name="Picture 9" descr="A picture containing drawing&#10;&#10;Description automatically generated">
            <a:extLst>
              <a:ext uri="{FF2B5EF4-FFF2-40B4-BE49-F238E27FC236}">
                <a16:creationId xmlns:a16="http://schemas.microsoft.com/office/drawing/2014/main" id="{E651FA0F-1134-40B9-BCA5-ED566EB3141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556" t="-2213" r="10025" b="53646"/>
          <a:stretch/>
        </p:blipFill>
        <p:spPr>
          <a:xfrm>
            <a:off x="71524" y="81635"/>
            <a:ext cx="825305" cy="511126"/>
          </a:xfrm>
          <a:prstGeom prst="rect">
            <a:avLst/>
          </a:prstGeom>
        </p:spPr>
      </p:pic>
    </p:spTree>
    <p:extLst>
      <p:ext uri="{BB962C8B-B14F-4D97-AF65-F5344CB8AC3E}">
        <p14:creationId xmlns:p14="http://schemas.microsoft.com/office/powerpoint/2010/main" val="2921633799"/>
      </p:ext>
    </p:extLst>
  </p:cSld>
  <p:clrMap bg1="lt1" tx1="dk1" bg2="lt2" tx2="dk2" accent1="accent1" accent2="accent2" accent3="accent3" accent4="accent4" accent5="accent5" accent6="accent6" hlink="hlink" folHlink="folHlink"/>
  <p:sldLayoutIdLst>
    <p:sldLayoutId id="2147483894" r:id="rId1"/>
    <p:sldLayoutId id="21474838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DCC42B-CCD4-4F33-BAFB-90F7139D1E49}"/>
              </a:ext>
            </a:extLst>
          </p:cNvPr>
          <p:cNvSpPr/>
          <p:nvPr userDrawn="1"/>
        </p:nvSpPr>
        <p:spPr>
          <a:xfrm>
            <a:off x="4309352" y="0"/>
            <a:ext cx="7882648"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1AC2B7-4164-4556-92E1-41442BB7A40A}"/>
              </a:ext>
            </a:extLst>
          </p:cNvPr>
          <p:cNvSpPr/>
          <p:nvPr userDrawn="1"/>
        </p:nvSpPr>
        <p:spPr>
          <a:xfrm>
            <a:off x="1609344" y="5257800"/>
            <a:ext cx="10582656" cy="228600"/>
          </a:xfrm>
          <a:prstGeom prst="rect">
            <a:avLst/>
          </a:prstGeom>
          <a:solidFill>
            <a:srgbClr val="3593B4">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latin typeface="Verdana" panose="020B0604030504040204" pitchFamily="34" charset="0"/>
            </a:endParaRPr>
          </a:p>
        </p:txBody>
      </p:sp>
      <p:sp>
        <p:nvSpPr>
          <p:cNvPr id="2" name="TextBox 1">
            <a:extLst>
              <a:ext uri="{FF2B5EF4-FFF2-40B4-BE49-F238E27FC236}">
                <a16:creationId xmlns:a16="http://schemas.microsoft.com/office/drawing/2014/main" id="{CE2888A0-44CB-4552-9DC9-022D26FE6A3A}"/>
              </a:ext>
            </a:extLst>
          </p:cNvPr>
          <p:cNvSpPr txBox="1"/>
          <p:nvPr userDrawn="1"/>
        </p:nvSpPr>
        <p:spPr>
          <a:xfrm>
            <a:off x="9869213" y="5231541"/>
            <a:ext cx="2307021" cy="246221"/>
          </a:xfrm>
          <a:prstGeom prst="rect">
            <a:avLst/>
          </a:prstGeom>
          <a:noFill/>
        </p:spPr>
        <p:txBody>
          <a:bodyPr wrap="square" rtlCol="0">
            <a:spAutoFit/>
          </a:bodyPr>
          <a:lstStyle/>
          <a:p>
            <a:pPr algn="r"/>
            <a:r>
              <a:rPr lang="en-US" sz="1000" dirty="0">
                <a:solidFill>
                  <a:srgbClr val="3593B4"/>
                </a:solidFill>
                <a:latin typeface="Verdana" panose="020B0604030504040204" pitchFamily="34" charset="0"/>
              </a:rPr>
              <a:t>© Kesler Science, LLC</a:t>
            </a:r>
          </a:p>
        </p:txBody>
      </p:sp>
      <p:sp>
        <p:nvSpPr>
          <p:cNvPr id="15" name="Title 1">
            <a:extLst>
              <a:ext uri="{FF2B5EF4-FFF2-40B4-BE49-F238E27FC236}">
                <a16:creationId xmlns:a16="http://schemas.microsoft.com/office/drawing/2014/main" id="{C0EDA00B-74C2-448B-9944-EE26A7EFB918}"/>
              </a:ext>
            </a:extLst>
          </p:cNvPr>
          <p:cNvSpPr txBox="1">
            <a:spLocks/>
          </p:cNvSpPr>
          <p:nvPr userDrawn="1"/>
        </p:nvSpPr>
        <p:spPr>
          <a:xfrm>
            <a:off x="4309352" y="0"/>
            <a:ext cx="7882648" cy="725337"/>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200" b="1" dirty="0">
                <a:solidFill>
                  <a:srgbClr val="5EB2D0"/>
                </a:solidFill>
                <a:latin typeface="Verdana" panose="020B0604030504040204" pitchFamily="34" charset="0"/>
                <a:ea typeface="Verdana" panose="020B0604030504040204" pitchFamily="34" charset="0"/>
              </a:rPr>
              <a:t>Distribution of Water on Earth</a:t>
            </a:r>
          </a:p>
        </p:txBody>
      </p:sp>
    </p:spTree>
    <p:extLst>
      <p:ext uri="{BB962C8B-B14F-4D97-AF65-F5344CB8AC3E}">
        <p14:creationId xmlns:p14="http://schemas.microsoft.com/office/powerpoint/2010/main" val="3180784200"/>
      </p:ext>
    </p:extLst>
  </p:cSld>
  <p:clrMap bg1="lt1" tx1="dk1" bg2="lt2" tx2="dk2" accent1="accent1" accent2="accent2" accent3="accent3" accent4="accent4" accent5="accent5" accent6="accent6" hlink="hlink" folHlink="folHlink"/>
  <p:sldLayoutIdLst>
    <p:sldLayoutId id="2147483673" r:id="rId1"/>
    <p:sldLayoutId id="2147483849" r:id="rId2"/>
  </p:sldLayoutIdLst>
  <p:hf sldNum="0" hdr="0" ftr="0" dt="0"/>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Verdana" panose="020B0604030504040204" pitchFamily="34" charset="0"/>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Verdana" panose="020B0604030504040204" pitchFamily="34" charset="0"/>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Verdana" panose="020B0604030504040204" pitchFamily="34" charset="0"/>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Verdana" panose="020B0604030504040204" pitchFamily="34" charset="0"/>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Verdana" panose="020B0604030504040204" pitchFamily="34" charset="0"/>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41E213-6EBD-4845-B1D7-A6D52CEEF0B4}"/>
              </a:ext>
            </a:extLst>
          </p:cNvPr>
          <p:cNvSpPr/>
          <p:nvPr userDrawn="1"/>
        </p:nvSpPr>
        <p:spPr>
          <a:xfrm>
            <a:off x="-21336" y="-15390"/>
            <a:ext cx="7882648" cy="5501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01AC2B7-4164-4556-92E1-41442BB7A40A}"/>
              </a:ext>
            </a:extLst>
          </p:cNvPr>
          <p:cNvSpPr/>
          <p:nvPr userDrawn="1"/>
        </p:nvSpPr>
        <p:spPr>
          <a:xfrm>
            <a:off x="1609344" y="5257800"/>
            <a:ext cx="10582656" cy="228600"/>
          </a:xfrm>
          <a:prstGeom prst="rect">
            <a:avLst/>
          </a:prstGeom>
          <a:solidFill>
            <a:srgbClr val="3593B4">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latin typeface="Verdana" panose="020B0604030504040204" pitchFamily="34" charset="0"/>
            </a:endParaRPr>
          </a:p>
        </p:txBody>
      </p:sp>
      <p:sp>
        <p:nvSpPr>
          <p:cNvPr id="14" name="TextBox 13">
            <a:extLst>
              <a:ext uri="{FF2B5EF4-FFF2-40B4-BE49-F238E27FC236}">
                <a16:creationId xmlns:a16="http://schemas.microsoft.com/office/drawing/2014/main" id="{50C0A6FF-F004-46DB-A380-78BFA36177F9}"/>
              </a:ext>
            </a:extLst>
          </p:cNvPr>
          <p:cNvSpPr txBox="1"/>
          <p:nvPr userDrawn="1"/>
        </p:nvSpPr>
        <p:spPr>
          <a:xfrm>
            <a:off x="-21336" y="5224790"/>
            <a:ext cx="1785666" cy="246221"/>
          </a:xfrm>
          <a:prstGeom prst="rect">
            <a:avLst/>
          </a:prstGeom>
          <a:noFill/>
        </p:spPr>
        <p:txBody>
          <a:bodyPr wrap="square" rtlCol="0">
            <a:spAutoFit/>
          </a:bodyPr>
          <a:lstStyle/>
          <a:p>
            <a:r>
              <a:rPr lang="en-US" sz="1000" dirty="0">
                <a:solidFill>
                  <a:srgbClr val="3593B4"/>
                </a:solidFill>
                <a:latin typeface="Verdana" panose="020B0604030504040204" pitchFamily="34" charset="0"/>
              </a:rPr>
              <a:t>© Kesler Science, LLC</a:t>
            </a:r>
          </a:p>
        </p:txBody>
      </p:sp>
      <p:sp>
        <p:nvSpPr>
          <p:cNvPr id="7" name="Title 1">
            <a:extLst>
              <a:ext uri="{FF2B5EF4-FFF2-40B4-BE49-F238E27FC236}">
                <a16:creationId xmlns:a16="http://schemas.microsoft.com/office/drawing/2014/main" id="{116AEB38-13CA-4E16-A372-6073228DBC23}"/>
              </a:ext>
            </a:extLst>
          </p:cNvPr>
          <p:cNvSpPr txBox="1">
            <a:spLocks/>
          </p:cNvSpPr>
          <p:nvPr userDrawn="1"/>
        </p:nvSpPr>
        <p:spPr>
          <a:xfrm>
            <a:off x="-21336" y="15389"/>
            <a:ext cx="7882648" cy="725337"/>
          </a:xfrm>
          <a:prstGeom prst="rect">
            <a:avLst/>
          </a:prstGeom>
        </p:spPr>
        <p:txBody>
          <a:bodyPr vert="horz" lIns="73152" tIns="36576" rIns="73152" bIns="36576" rtlCol="0" anchor="b">
            <a:normAutofit fontScale="92500"/>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dirty="0">
                <a:solidFill>
                  <a:srgbClr val="3593B4"/>
                </a:solidFill>
                <a:latin typeface="Verdana" panose="020B0604030504040204" pitchFamily="34" charset="0"/>
                <a:ea typeface="Verdana" panose="020B0604030504040204" pitchFamily="34" charset="0"/>
              </a:rPr>
              <a:t>Distribution of Water on Earth</a:t>
            </a:r>
          </a:p>
        </p:txBody>
      </p:sp>
    </p:spTree>
    <p:extLst>
      <p:ext uri="{BB962C8B-B14F-4D97-AF65-F5344CB8AC3E}">
        <p14:creationId xmlns:p14="http://schemas.microsoft.com/office/powerpoint/2010/main" val="2547352107"/>
      </p:ext>
    </p:extLst>
  </p:cSld>
  <p:clrMap bg1="lt1" tx1="dk1" bg2="lt2" tx2="dk2" accent1="accent1" accent2="accent2" accent3="accent3" accent4="accent4" accent5="accent5" accent6="accent6" hlink="hlink" folHlink="folHlink"/>
  <p:sldLayoutIdLst>
    <p:sldLayoutId id="2147483886" r:id="rId1"/>
    <p:sldLayoutId id="2147483880" r:id="rId2"/>
    <p:sldLayoutId id="2147483881" r:id="rId3"/>
    <p:sldLayoutId id="2147483885" r:id="rId4"/>
    <p:sldLayoutId id="2147483883" r:id="rId5"/>
    <p:sldLayoutId id="2147483887" r:id="rId6"/>
    <p:sldLayoutId id="2147483889" r:id="rId7"/>
    <p:sldLayoutId id="2147483882" r:id="rId8"/>
    <p:sldLayoutId id="2147483884" r:id="rId9"/>
    <p:sldLayoutId id="2147483816" r:id="rId10"/>
  </p:sldLayoutIdLst>
  <p:hf sldNum="0" hdr="0" ftr="0" dt="0"/>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Verdana" panose="020B0604030504040204" pitchFamily="34" charset="0"/>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Verdana" panose="020B0604030504040204" pitchFamily="34" charset="0"/>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Verdana" panose="020B0604030504040204" pitchFamily="34" charset="0"/>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Verdana" panose="020B0604030504040204" pitchFamily="34" charset="0"/>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Verdana" panose="020B0604030504040204" pitchFamily="34" charset="0"/>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E4C3A4-BBA9-4936-A0C5-27E9EB18A019}"/>
              </a:ext>
            </a:extLst>
          </p:cNvPr>
          <p:cNvSpPr/>
          <p:nvPr userDrawn="1"/>
        </p:nvSpPr>
        <p:spPr>
          <a:xfrm>
            <a:off x="0" y="-13179"/>
            <a:ext cx="788441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6C8871-4262-4AA2-AC14-9C6A0E3856B3}"/>
              </a:ext>
            </a:extLst>
          </p:cNvPr>
          <p:cNvSpPr txBox="1"/>
          <p:nvPr userDrawn="1"/>
        </p:nvSpPr>
        <p:spPr>
          <a:xfrm>
            <a:off x="3996" y="5240179"/>
            <a:ext cx="1785666" cy="246221"/>
          </a:xfrm>
          <a:prstGeom prst="rect">
            <a:avLst/>
          </a:prstGeom>
          <a:noFill/>
        </p:spPr>
        <p:txBody>
          <a:bodyPr wrap="square" rtlCol="0">
            <a:spAutoFit/>
          </a:bodyPr>
          <a:lstStyle/>
          <a:p>
            <a:r>
              <a:rPr lang="en-US" sz="1000" dirty="0">
                <a:solidFill>
                  <a:schemeClr val="accent5">
                    <a:lumMod val="75000"/>
                  </a:schemeClr>
                </a:solidFill>
                <a:latin typeface="Verdana" panose="020B0604030504040204" pitchFamily="34" charset="0"/>
              </a:rPr>
              <a:t>© Kesler Science, LLC</a:t>
            </a:r>
          </a:p>
        </p:txBody>
      </p:sp>
      <p:sp>
        <p:nvSpPr>
          <p:cNvPr id="11" name="Title 1">
            <a:extLst>
              <a:ext uri="{FF2B5EF4-FFF2-40B4-BE49-F238E27FC236}">
                <a16:creationId xmlns:a16="http://schemas.microsoft.com/office/drawing/2014/main" id="{D1274216-AD3A-4656-9EF8-A50E9E9031BC}"/>
              </a:ext>
            </a:extLst>
          </p:cNvPr>
          <p:cNvSpPr txBox="1">
            <a:spLocks/>
          </p:cNvSpPr>
          <p:nvPr userDrawn="1"/>
        </p:nvSpPr>
        <p:spPr>
          <a:xfrm>
            <a:off x="21434" y="13179"/>
            <a:ext cx="7882648" cy="725337"/>
          </a:xfrm>
          <a:prstGeom prst="rect">
            <a:avLst/>
          </a:prstGeom>
        </p:spPr>
        <p:txBody>
          <a:bodyPr vert="horz" lIns="73152" tIns="36576" rIns="73152" bIns="36576" rtlCol="0" anchor="b">
            <a:normAutofit fontScale="92500"/>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a:solidFill>
                  <a:srgbClr val="3593B4"/>
                </a:solidFill>
                <a:latin typeface="Verdana" panose="020B0604030504040204" pitchFamily="34" charset="0"/>
                <a:ea typeface="Verdana" panose="020B0604030504040204" pitchFamily="34" charset="0"/>
              </a:rPr>
              <a:t>Distribution of Water on Earth</a:t>
            </a:r>
            <a:endParaRPr lang="en-US" sz="3600" b="1" dirty="0">
              <a:solidFill>
                <a:srgbClr val="3593B4"/>
              </a:solidFill>
              <a:latin typeface="Verdana" panose="020B0604030504040204" pitchFamily="34" charset="0"/>
              <a:ea typeface="Verdana" panose="020B0604030504040204" pitchFamily="34" charset="0"/>
            </a:endParaRPr>
          </a:p>
        </p:txBody>
      </p:sp>
      <p:sp>
        <p:nvSpPr>
          <p:cNvPr id="12" name="Rectangle 11">
            <a:extLst>
              <a:ext uri="{FF2B5EF4-FFF2-40B4-BE49-F238E27FC236}">
                <a16:creationId xmlns:a16="http://schemas.microsoft.com/office/drawing/2014/main" id="{461BFEC6-7325-411E-B920-2C4647580263}"/>
              </a:ext>
            </a:extLst>
          </p:cNvPr>
          <p:cNvSpPr/>
          <p:nvPr userDrawn="1"/>
        </p:nvSpPr>
        <p:spPr>
          <a:xfrm>
            <a:off x="7885942" y="-888"/>
            <a:ext cx="4297680" cy="685800"/>
          </a:xfrm>
          <a:prstGeom prst="rect">
            <a:avLst/>
          </a:prstGeom>
          <a:solidFill>
            <a:srgbClr val="16496F"/>
          </a:solidFill>
          <a:ln>
            <a:solidFill>
              <a:srgbClr val="1649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b="1" dirty="0">
                <a:latin typeface="Verdana" panose="020B0604030504040204" pitchFamily="34" charset="0"/>
              </a:rPr>
              <a:t>Quick Action: INB</a:t>
            </a:r>
          </a:p>
        </p:txBody>
      </p:sp>
      <p:pic>
        <p:nvPicPr>
          <p:cNvPr id="8" name="Picture 7" descr="A picture containing drawing&#10;&#10;Description automatically generated">
            <a:extLst>
              <a:ext uri="{FF2B5EF4-FFF2-40B4-BE49-F238E27FC236}">
                <a16:creationId xmlns:a16="http://schemas.microsoft.com/office/drawing/2014/main" id="{F6BC31E1-7DCC-4355-9058-0602E50917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58954" y="75248"/>
            <a:ext cx="533527" cy="533527"/>
          </a:xfrm>
          <a:prstGeom prst="rect">
            <a:avLst/>
          </a:prstGeom>
        </p:spPr>
      </p:pic>
    </p:spTree>
    <p:extLst>
      <p:ext uri="{BB962C8B-B14F-4D97-AF65-F5344CB8AC3E}">
        <p14:creationId xmlns:p14="http://schemas.microsoft.com/office/powerpoint/2010/main" val="1902582987"/>
      </p:ext>
    </p:extLst>
  </p:cSld>
  <p:clrMap bg1="lt1" tx1="dk1" bg2="lt2" tx2="dk2" accent1="accent1" accent2="accent2" accent3="accent3" accent4="accent4" accent5="accent5" accent6="accent6" hlink="hlink" folHlink="folHlink"/>
  <p:sldLayoutIdLst>
    <p:sldLayoutId id="2147483869" r:id="rId1"/>
    <p:sldLayoutId id="21474838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16AEB38-13CA-4E16-A372-6073228DBC23}"/>
              </a:ext>
            </a:extLst>
          </p:cNvPr>
          <p:cNvSpPr txBox="1">
            <a:spLocks/>
          </p:cNvSpPr>
          <p:nvPr userDrawn="1"/>
        </p:nvSpPr>
        <p:spPr>
          <a:xfrm>
            <a:off x="4341540" y="0"/>
            <a:ext cx="7850459" cy="725337"/>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dirty="0">
                <a:solidFill>
                  <a:schemeClr val="bg1"/>
                </a:solidFill>
                <a:latin typeface="Verdana" panose="020B0604030504040204" pitchFamily="34" charset="0"/>
                <a:ea typeface="Verdana" panose="020B0604030504040204" pitchFamily="34" charset="0"/>
              </a:rPr>
              <a:t>5E Name</a:t>
            </a:r>
          </a:p>
        </p:txBody>
      </p:sp>
      <p:sp>
        <p:nvSpPr>
          <p:cNvPr id="11" name="TextBox 10">
            <a:extLst>
              <a:ext uri="{FF2B5EF4-FFF2-40B4-BE49-F238E27FC236}">
                <a16:creationId xmlns:a16="http://schemas.microsoft.com/office/drawing/2014/main" id="{50C0A6FF-F004-46DB-A380-78BFA36177F9}"/>
              </a:ext>
            </a:extLst>
          </p:cNvPr>
          <p:cNvSpPr txBox="1"/>
          <p:nvPr userDrawn="1"/>
        </p:nvSpPr>
        <p:spPr>
          <a:xfrm>
            <a:off x="10563988" y="5260364"/>
            <a:ext cx="1628011" cy="246221"/>
          </a:xfrm>
          <a:prstGeom prst="rect">
            <a:avLst/>
          </a:prstGeom>
          <a:noFill/>
        </p:spPr>
        <p:txBody>
          <a:bodyPr wrap="square" rtlCol="0">
            <a:spAutoFit/>
          </a:bodyPr>
          <a:lstStyle/>
          <a:p>
            <a:r>
              <a:rPr lang="en-US" sz="1000" dirty="0">
                <a:solidFill>
                  <a:schemeClr val="bg1"/>
                </a:solidFill>
                <a:latin typeface="Verdana" panose="020B0604030504040204" pitchFamily="34" charset="0"/>
              </a:rPr>
              <a:t>© Kesler Science, LLC</a:t>
            </a:r>
          </a:p>
        </p:txBody>
      </p:sp>
      <p:sp>
        <p:nvSpPr>
          <p:cNvPr id="5" name="Rectangle 4">
            <a:extLst>
              <a:ext uri="{FF2B5EF4-FFF2-40B4-BE49-F238E27FC236}">
                <a16:creationId xmlns:a16="http://schemas.microsoft.com/office/drawing/2014/main" id="{0764E2BB-5D35-4BD1-855A-B0BE8A38BDEC}"/>
              </a:ext>
            </a:extLst>
          </p:cNvPr>
          <p:cNvSpPr/>
          <p:nvPr userDrawn="1"/>
        </p:nvSpPr>
        <p:spPr>
          <a:xfrm>
            <a:off x="0" y="0"/>
            <a:ext cx="4341539"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Tree>
    <p:extLst>
      <p:ext uri="{BB962C8B-B14F-4D97-AF65-F5344CB8AC3E}">
        <p14:creationId xmlns:p14="http://schemas.microsoft.com/office/powerpoint/2010/main" val="1916265263"/>
      </p:ext>
    </p:extLst>
  </p:cSld>
  <p:clrMap bg1="lt1" tx1="dk1" bg2="lt2" tx2="dk2" accent1="accent1" accent2="accent2" accent3="accent3" accent4="accent4" accent5="accent5" accent6="accent6" hlink="hlink" folHlink="folHlink"/>
  <p:sldLayoutIdLst>
    <p:sldLayoutId id="21474838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3800B7-300D-49B8-ABE9-4C5398E00C8F}"/>
              </a:ext>
            </a:extLst>
          </p:cNvPr>
          <p:cNvSpPr/>
          <p:nvPr userDrawn="1"/>
        </p:nvSpPr>
        <p:spPr>
          <a:xfrm>
            <a:off x="7850458" y="0"/>
            <a:ext cx="4341541"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3" name="Title 1">
            <a:extLst>
              <a:ext uri="{FF2B5EF4-FFF2-40B4-BE49-F238E27FC236}">
                <a16:creationId xmlns:a16="http://schemas.microsoft.com/office/drawing/2014/main" id="{116AEB38-13CA-4E16-A372-6073228DBC23}"/>
              </a:ext>
            </a:extLst>
          </p:cNvPr>
          <p:cNvSpPr txBox="1">
            <a:spLocks/>
          </p:cNvSpPr>
          <p:nvPr userDrawn="1"/>
        </p:nvSpPr>
        <p:spPr>
          <a:xfrm>
            <a:off x="0" y="0"/>
            <a:ext cx="7850459" cy="725337"/>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dirty="0">
                <a:solidFill>
                  <a:schemeClr val="bg1"/>
                </a:solidFill>
                <a:latin typeface="Verdana" panose="020B0604030504040204" pitchFamily="34" charset="0"/>
                <a:ea typeface="Verdana" panose="020B0604030504040204" pitchFamily="34" charset="0"/>
              </a:rPr>
              <a:t>5E Name</a:t>
            </a:r>
          </a:p>
        </p:txBody>
      </p:sp>
      <p:sp>
        <p:nvSpPr>
          <p:cNvPr id="14" name="TextBox 13">
            <a:extLst>
              <a:ext uri="{FF2B5EF4-FFF2-40B4-BE49-F238E27FC236}">
                <a16:creationId xmlns:a16="http://schemas.microsoft.com/office/drawing/2014/main" id="{50C0A6FF-F004-46DB-A380-78BFA36177F9}"/>
              </a:ext>
            </a:extLst>
          </p:cNvPr>
          <p:cNvSpPr txBox="1"/>
          <p:nvPr userDrawn="1"/>
        </p:nvSpPr>
        <p:spPr>
          <a:xfrm>
            <a:off x="0" y="5240179"/>
            <a:ext cx="1628011" cy="246221"/>
          </a:xfrm>
          <a:prstGeom prst="rect">
            <a:avLst/>
          </a:prstGeom>
          <a:noFill/>
        </p:spPr>
        <p:txBody>
          <a:bodyPr wrap="square" rtlCol="0">
            <a:spAutoFit/>
          </a:bodyPr>
          <a:lstStyle/>
          <a:p>
            <a:r>
              <a:rPr lang="en-US" sz="1000" dirty="0">
                <a:solidFill>
                  <a:schemeClr val="bg1"/>
                </a:solidFill>
                <a:latin typeface="Verdana" panose="020B0604030504040204" pitchFamily="34" charset="0"/>
              </a:rPr>
              <a:t>© Kesler Science, LLC</a:t>
            </a:r>
          </a:p>
        </p:txBody>
      </p:sp>
    </p:spTree>
    <p:extLst>
      <p:ext uri="{BB962C8B-B14F-4D97-AF65-F5344CB8AC3E}">
        <p14:creationId xmlns:p14="http://schemas.microsoft.com/office/powerpoint/2010/main" val="848022277"/>
      </p:ext>
    </p:extLst>
  </p:cSld>
  <p:clrMap bg1="lt1" tx1="dk1" bg2="lt2" tx2="dk2" accent1="accent1" accent2="accent2" accent3="accent3" accent4="accent4" accent5="accent5" accent6="accent6" hlink="hlink" folHlink="folHlink"/>
  <p:sldLayoutIdLst>
    <p:sldLayoutId id="21474838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2AFA6B-468C-486C-9D9D-DAE00AF97455}"/>
              </a:ext>
            </a:extLst>
          </p:cNvPr>
          <p:cNvSpPr/>
          <p:nvPr userDrawn="1"/>
        </p:nvSpPr>
        <p:spPr>
          <a:xfrm>
            <a:off x="0" y="0"/>
            <a:ext cx="12192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10" name="Rectangle 9">
            <a:extLst>
              <a:ext uri="{FF2B5EF4-FFF2-40B4-BE49-F238E27FC236}">
                <a16:creationId xmlns:a16="http://schemas.microsoft.com/office/drawing/2014/main" id="{601AC2B7-4164-4556-92E1-41442BB7A40A}"/>
              </a:ext>
            </a:extLst>
          </p:cNvPr>
          <p:cNvSpPr/>
          <p:nvPr userDrawn="1"/>
        </p:nvSpPr>
        <p:spPr>
          <a:xfrm>
            <a:off x="0" y="5252921"/>
            <a:ext cx="12207240" cy="228600"/>
          </a:xfrm>
          <a:prstGeom prst="rect">
            <a:avLst/>
          </a:prstGeom>
          <a:solidFill>
            <a:srgbClr val="3593B4">
              <a:alpha val="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472C4">
                  <a:lumMod val="75000"/>
                </a:srgbClr>
              </a:solidFill>
              <a:effectLst/>
              <a:uLnTx/>
              <a:uFillTx/>
              <a:latin typeface="Verdana" panose="020B0604030504040204" pitchFamily="34" charset="0"/>
              <a:ea typeface=""/>
              <a:cs typeface=""/>
            </a:endParaRPr>
          </a:p>
        </p:txBody>
      </p:sp>
      <p:sp>
        <p:nvSpPr>
          <p:cNvPr id="11" name="TextBox 10">
            <a:extLst>
              <a:ext uri="{FF2B5EF4-FFF2-40B4-BE49-F238E27FC236}">
                <a16:creationId xmlns:a16="http://schemas.microsoft.com/office/drawing/2014/main" id="{50C0A6FF-F004-46DB-A380-78BFA36177F9}"/>
              </a:ext>
            </a:extLst>
          </p:cNvPr>
          <p:cNvSpPr txBox="1"/>
          <p:nvPr userDrawn="1"/>
        </p:nvSpPr>
        <p:spPr>
          <a:xfrm>
            <a:off x="-21336" y="5224790"/>
            <a:ext cx="1785666" cy="246221"/>
          </a:xfrm>
          <a:prstGeom prst="rect">
            <a:avLst/>
          </a:prstGeom>
          <a:noFill/>
        </p:spPr>
        <p:txBody>
          <a:bodyPr wrap="square" rtlCol="0">
            <a:spAutoFit/>
          </a:bodyPr>
          <a:lstStyle/>
          <a:p>
            <a:r>
              <a:rPr lang="en-US" sz="1000" dirty="0">
                <a:solidFill>
                  <a:srgbClr val="3593B4"/>
                </a:solidFill>
                <a:latin typeface="Verdana" panose="020B0604030504040204" pitchFamily="34" charset="0"/>
              </a:rPr>
              <a:t>© Kesler Science, LLC</a:t>
            </a:r>
          </a:p>
        </p:txBody>
      </p:sp>
      <p:sp>
        <p:nvSpPr>
          <p:cNvPr id="12" name="Title 1">
            <a:extLst>
              <a:ext uri="{FF2B5EF4-FFF2-40B4-BE49-F238E27FC236}">
                <a16:creationId xmlns:a16="http://schemas.microsoft.com/office/drawing/2014/main" id="{116AEB38-13CA-4E16-A372-6073228DBC23}"/>
              </a:ext>
            </a:extLst>
          </p:cNvPr>
          <p:cNvSpPr txBox="1">
            <a:spLocks/>
          </p:cNvSpPr>
          <p:nvPr userDrawn="1"/>
        </p:nvSpPr>
        <p:spPr>
          <a:xfrm>
            <a:off x="-21336" y="15389"/>
            <a:ext cx="12213336" cy="725337"/>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dirty="0">
                <a:solidFill>
                  <a:srgbClr val="3593B4"/>
                </a:solidFill>
                <a:latin typeface="Verdana" panose="020B0604030504040204" pitchFamily="34" charset="0"/>
                <a:ea typeface="Verdana" panose="020B0604030504040204" pitchFamily="34" charset="0"/>
              </a:rPr>
              <a:t>5E Name</a:t>
            </a:r>
          </a:p>
        </p:txBody>
      </p:sp>
    </p:spTree>
    <p:extLst>
      <p:ext uri="{BB962C8B-B14F-4D97-AF65-F5344CB8AC3E}">
        <p14:creationId xmlns:p14="http://schemas.microsoft.com/office/powerpoint/2010/main" val="753800424"/>
      </p:ext>
    </p:extLst>
  </p:cSld>
  <p:clrMap bg1="lt1" tx1="dk1" bg2="lt2" tx2="dk2" accent1="accent1" accent2="accent2" accent3="accent3" accent4="accent4" accent5="accent5" accent6="accent6" hlink="hlink" folHlink="folHlink"/>
  <p:sldLayoutIdLst>
    <p:sldLayoutId id="21474838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C24E99-A950-47AE-8347-C57357F2F918}"/>
              </a:ext>
            </a:extLst>
          </p:cNvPr>
          <p:cNvSpPr/>
          <p:nvPr userDrawn="1"/>
        </p:nvSpPr>
        <p:spPr>
          <a:xfrm>
            <a:off x="9282684" y="0"/>
            <a:ext cx="290931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5" name="Rectangle 4">
            <a:extLst>
              <a:ext uri="{FF2B5EF4-FFF2-40B4-BE49-F238E27FC236}">
                <a16:creationId xmlns:a16="http://schemas.microsoft.com/office/drawing/2014/main" id="{B94D8950-3D11-45AE-9BA6-424240C5406F}"/>
              </a:ext>
            </a:extLst>
          </p:cNvPr>
          <p:cNvSpPr/>
          <p:nvPr userDrawn="1"/>
        </p:nvSpPr>
        <p:spPr>
          <a:xfrm>
            <a:off x="-21336" y="0"/>
            <a:ext cx="290931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7" name="Rectangle 6">
            <a:extLst>
              <a:ext uri="{FF2B5EF4-FFF2-40B4-BE49-F238E27FC236}">
                <a16:creationId xmlns:a16="http://schemas.microsoft.com/office/drawing/2014/main" id="{601AC2B7-4164-4556-92E1-41442BB7A40A}"/>
              </a:ext>
            </a:extLst>
          </p:cNvPr>
          <p:cNvSpPr/>
          <p:nvPr userDrawn="1"/>
        </p:nvSpPr>
        <p:spPr>
          <a:xfrm>
            <a:off x="0" y="5252921"/>
            <a:ext cx="12207240" cy="228600"/>
          </a:xfrm>
          <a:prstGeom prst="rect">
            <a:avLst/>
          </a:prstGeom>
          <a:solidFill>
            <a:srgbClr val="3593B4">
              <a:alpha val="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472C4">
                  <a:lumMod val="75000"/>
                </a:srgbClr>
              </a:solidFill>
              <a:effectLst/>
              <a:uLnTx/>
              <a:uFillTx/>
              <a:latin typeface="Verdana" panose="020B0604030504040204" pitchFamily="34" charset="0"/>
              <a:ea typeface=""/>
              <a:cs typeface=""/>
            </a:endParaRPr>
          </a:p>
        </p:txBody>
      </p:sp>
      <p:sp>
        <p:nvSpPr>
          <p:cNvPr id="8" name="TextBox 7">
            <a:extLst>
              <a:ext uri="{FF2B5EF4-FFF2-40B4-BE49-F238E27FC236}">
                <a16:creationId xmlns:a16="http://schemas.microsoft.com/office/drawing/2014/main" id="{50C0A6FF-F004-46DB-A380-78BFA36177F9}"/>
              </a:ext>
            </a:extLst>
          </p:cNvPr>
          <p:cNvSpPr txBox="1"/>
          <p:nvPr userDrawn="1"/>
        </p:nvSpPr>
        <p:spPr>
          <a:xfrm>
            <a:off x="-21336" y="5224790"/>
            <a:ext cx="1785666" cy="246221"/>
          </a:xfrm>
          <a:prstGeom prst="rect">
            <a:avLst/>
          </a:prstGeom>
          <a:noFill/>
        </p:spPr>
        <p:txBody>
          <a:bodyPr wrap="square" rtlCol="0">
            <a:spAutoFit/>
          </a:bodyPr>
          <a:lstStyle/>
          <a:p>
            <a:r>
              <a:rPr lang="en-US" sz="1000" dirty="0">
                <a:solidFill>
                  <a:srgbClr val="3593B4"/>
                </a:solidFill>
                <a:latin typeface="Verdana" panose="020B0604030504040204" pitchFamily="34" charset="0"/>
              </a:rPr>
              <a:t>© Kesler Science, LLC</a:t>
            </a:r>
          </a:p>
        </p:txBody>
      </p:sp>
      <p:sp>
        <p:nvSpPr>
          <p:cNvPr id="9" name="Title 1">
            <a:extLst>
              <a:ext uri="{FF2B5EF4-FFF2-40B4-BE49-F238E27FC236}">
                <a16:creationId xmlns:a16="http://schemas.microsoft.com/office/drawing/2014/main" id="{D87914C5-8090-4E91-9B65-14F9C4AF6223}"/>
              </a:ext>
            </a:extLst>
          </p:cNvPr>
          <p:cNvSpPr txBox="1">
            <a:spLocks/>
          </p:cNvSpPr>
          <p:nvPr userDrawn="1"/>
        </p:nvSpPr>
        <p:spPr>
          <a:xfrm>
            <a:off x="0" y="0"/>
            <a:ext cx="12192000" cy="725337"/>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dirty="0">
                <a:solidFill>
                  <a:schemeClr val="bg1"/>
                </a:solidFill>
                <a:latin typeface="Verdana" panose="020B0604030504040204" pitchFamily="34" charset="0"/>
                <a:ea typeface="Verdana" panose="020B0604030504040204" pitchFamily="34" charset="0"/>
              </a:rPr>
              <a:t>5E Name</a:t>
            </a:r>
          </a:p>
        </p:txBody>
      </p:sp>
    </p:spTree>
    <p:extLst>
      <p:ext uri="{BB962C8B-B14F-4D97-AF65-F5344CB8AC3E}">
        <p14:creationId xmlns:p14="http://schemas.microsoft.com/office/powerpoint/2010/main" val="716302215"/>
      </p:ext>
    </p:extLst>
  </p:cSld>
  <p:clrMap bg1="lt1" tx1="dk1" bg2="lt2" tx2="dk2" accent1="accent1" accent2="accent2" accent3="accent3" accent4="accent4" accent5="accent5" accent6="accent6" hlink="hlink" folHlink="folHlink"/>
  <p:sldLayoutIdLst>
    <p:sldLayoutId id="21474838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8EC9DE"/>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298EF6-F55B-461F-89DA-DD2EBA336DA7}"/>
              </a:ext>
            </a:extLst>
          </p:cNvPr>
          <p:cNvSpPr/>
          <p:nvPr userDrawn="1"/>
        </p:nvSpPr>
        <p:spPr>
          <a:xfrm>
            <a:off x="2876250" y="0"/>
            <a:ext cx="642426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ndParaRPr>
          </a:p>
        </p:txBody>
      </p:sp>
      <p:sp>
        <p:nvSpPr>
          <p:cNvPr id="7" name="Rectangle 6">
            <a:extLst>
              <a:ext uri="{FF2B5EF4-FFF2-40B4-BE49-F238E27FC236}">
                <a16:creationId xmlns:a16="http://schemas.microsoft.com/office/drawing/2014/main" id="{601AC2B7-4164-4556-92E1-41442BB7A40A}"/>
              </a:ext>
            </a:extLst>
          </p:cNvPr>
          <p:cNvSpPr/>
          <p:nvPr userDrawn="1"/>
        </p:nvSpPr>
        <p:spPr>
          <a:xfrm>
            <a:off x="0" y="5252921"/>
            <a:ext cx="12207240" cy="228600"/>
          </a:xfrm>
          <a:prstGeom prst="rect">
            <a:avLst/>
          </a:prstGeom>
          <a:solidFill>
            <a:srgbClr val="3593B4">
              <a:alpha val="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4472C4">
                  <a:lumMod val="75000"/>
                </a:srgbClr>
              </a:solidFill>
              <a:effectLst/>
              <a:uLnTx/>
              <a:uFillTx/>
              <a:latin typeface="Verdana" panose="020B0604030504040204" pitchFamily="34" charset="0"/>
              <a:ea typeface=""/>
              <a:cs typeface=""/>
            </a:endParaRPr>
          </a:p>
        </p:txBody>
      </p:sp>
      <p:sp>
        <p:nvSpPr>
          <p:cNvPr id="8" name="TextBox 7">
            <a:extLst>
              <a:ext uri="{FF2B5EF4-FFF2-40B4-BE49-F238E27FC236}">
                <a16:creationId xmlns:a16="http://schemas.microsoft.com/office/drawing/2014/main" id="{50C0A6FF-F004-46DB-A380-78BFA36177F9}"/>
              </a:ext>
            </a:extLst>
          </p:cNvPr>
          <p:cNvSpPr txBox="1"/>
          <p:nvPr userDrawn="1"/>
        </p:nvSpPr>
        <p:spPr>
          <a:xfrm>
            <a:off x="-21336" y="5224790"/>
            <a:ext cx="1785666" cy="246221"/>
          </a:xfrm>
          <a:prstGeom prst="rect">
            <a:avLst/>
          </a:prstGeom>
          <a:noFill/>
        </p:spPr>
        <p:txBody>
          <a:bodyPr wrap="square" rtlCol="0">
            <a:spAutoFit/>
          </a:bodyPr>
          <a:lstStyle/>
          <a:p>
            <a:r>
              <a:rPr lang="en-US" sz="1000" dirty="0">
                <a:solidFill>
                  <a:srgbClr val="3593B4"/>
                </a:solidFill>
                <a:latin typeface="Verdana" panose="020B0604030504040204" pitchFamily="34" charset="0"/>
              </a:rPr>
              <a:t>© Kesler Science, LLC</a:t>
            </a:r>
          </a:p>
        </p:txBody>
      </p:sp>
      <p:sp>
        <p:nvSpPr>
          <p:cNvPr id="12" name="Title 1">
            <a:extLst>
              <a:ext uri="{FF2B5EF4-FFF2-40B4-BE49-F238E27FC236}">
                <a16:creationId xmlns:a16="http://schemas.microsoft.com/office/drawing/2014/main" id="{4E4836E5-5F39-4D4D-ACB8-503D4C82E875}"/>
              </a:ext>
            </a:extLst>
          </p:cNvPr>
          <p:cNvSpPr txBox="1">
            <a:spLocks/>
          </p:cNvSpPr>
          <p:nvPr userDrawn="1"/>
        </p:nvSpPr>
        <p:spPr>
          <a:xfrm>
            <a:off x="-21336" y="15389"/>
            <a:ext cx="12213336" cy="725337"/>
          </a:xfrm>
          <a:prstGeom prst="rect">
            <a:avLst/>
          </a:prstGeom>
        </p:spPr>
        <p:txBody>
          <a:bodyPr vert="horz" lIns="73152" tIns="36576" rIns="73152" bIns="36576" rtlCol="0" anchor="b">
            <a:normAutofit/>
          </a:bodyPr>
          <a:lstStyle>
            <a:lvl1pPr algn="l" defTabSz="914400" rtl="0" eaLnBrk="1" latinLnBrk="0" hangingPunct="1">
              <a:spcBef>
                <a:spcPct val="0"/>
              </a:spcBef>
              <a:buNone/>
              <a:defRPr sz="3400" b="0" i="0" kern="1200">
                <a:solidFill>
                  <a:schemeClr val="accent1"/>
                </a:solidFill>
                <a:latin typeface="Century Gothic" charset="0"/>
                <a:ea typeface="Century Gothic" charset="0"/>
                <a:cs typeface="Century Gothic" charset="0"/>
              </a:defRPr>
            </a:lvl1pPr>
          </a:lstStyle>
          <a:p>
            <a:pPr algn="ctr"/>
            <a:r>
              <a:rPr lang="en-US" sz="3600" b="1" dirty="0">
                <a:solidFill>
                  <a:srgbClr val="3593B4"/>
                </a:solidFill>
                <a:latin typeface="Verdana" panose="020B0604030504040204" pitchFamily="34" charset="0"/>
                <a:ea typeface="Verdana" panose="020B0604030504040204" pitchFamily="34" charset="0"/>
              </a:rPr>
              <a:t>5E Name</a:t>
            </a:r>
          </a:p>
        </p:txBody>
      </p:sp>
    </p:spTree>
    <p:extLst>
      <p:ext uri="{BB962C8B-B14F-4D97-AF65-F5344CB8AC3E}">
        <p14:creationId xmlns:p14="http://schemas.microsoft.com/office/powerpoint/2010/main" val="1208603034"/>
      </p:ext>
    </p:extLst>
  </p:cSld>
  <p:clrMap bg1="lt1" tx1="dk1" bg2="lt2" tx2="dk2" accent1="accent1" accent2="accent2" accent3="accent3" accent4="accent4" accent5="accent5" accent6="accent6" hlink="hlink" folHlink="folHlink"/>
  <p:sldLayoutIdLst>
    <p:sldLayoutId id="21474838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7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53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81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10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5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1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63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55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932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234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16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08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99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174529"/>
      </p:ext>
    </p:extLst>
  </p:cSld>
  <p:clrMapOvr>
    <a:masterClrMapping/>
  </p:clrMapOvr>
</p:sld>
</file>

<file path=ppt/theme/theme1.xml><?xml version="1.0" encoding="utf-8"?>
<a:theme xmlns:a="http://schemas.openxmlformats.org/drawingml/2006/main" name="Copyright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esler_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INB - Sidebar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esler_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Last Loo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esler_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esler_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ft Bloc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esler_Theme">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ight Bloc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esler_Theme">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Quick INB Sidebar Le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esler_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E1BF303146A74E85114A60860A149F" ma:contentTypeVersion="2" ma:contentTypeDescription="Create a new document." ma:contentTypeScope="" ma:versionID="9ac7f860d1db44c5d9ca4257f0b8d2d1">
  <xsd:schema xmlns:xsd="http://www.w3.org/2001/XMLSchema" xmlns:xs="http://www.w3.org/2001/XMLSchema" xmlns:p="http://schemas.microsoft.com/office/2006/metadata/properties" xmlns:ns3="1279836d-ea89-452a-a4a0-b80074dcf697" targetNamespace="http://schemas.microsoft.com/office/2006/metadata/properties" ma:root="true" ma:fieldsID="68c850aaac41916ded19f7ee167ee9bd" ns3:_="">
    <xsd:import namespace="1279836d-ea89-452a-a4a0-b80074dcf697"/>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79836d-ea89-452a-a4a0-b80074dcf6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BBD850-A8D2-4DCF-8781-1B42E2EC13AF}">
  <ds:schemaRefs>
    <ds:schemaRef ds:uri="http://schemas.microsoft.com/sharepoint/v3/contenttype/forms"/>
  </ds:schemaRefs>
</ds:datastoreItem>
</file>

<file path=customXml/itemProps2.xml><?xml version="1.0" encoding="utf-8"?>
<ds:datastoreItem xmlns:ds="http://schemas.openxmlformats.org/officeDocument/2006/customXml" ds:itemID="{EAF963C2-452F-4300-B76E-1FF076520E9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279836d-ea89-452a-a4a0-b80074dcf697"/>
    <ds:schemaRef ds:uri="http://www.w3.org/XML/1998/namespace"/>
    <ds:schemaRef ds:uri="http://purl.org/dc/dcmitype/"/>
  </ds:schemaRefs>
</ds:datastoreItem>
</file>

<file path=customXml/itemProps3.xml><?xml version="1.0" encoding="utf-8"?>
<ds:datastoreItem xmlns:ds="http://schemas.openxmlformats.org/officeDocument/2006/customXml" ds:itemID="{1362A9B7-382E-4D4D-BA5D-E394CFBB7E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79836d-ea89-452a-a4a0-b80074dcf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6789</TotalTime>
  <Words>10</Words>
  <Application>Microsoft Office PowerPoint</Application>
  <PresentationFormat>Custom</PresentationFormat>
  <Paragraphs>3</Paragraphs>
  <Slides>14</Slides>
  <Notes>2</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14</vt:i4>
      </vt:variant>
    </vt:vector>
  </HeadingPairs>
  <TitlesOfParts>
    <vt:vector size="32" baseType="lpstr">
      <vt:lpstr>Arial</vt:lpstr>
      <vt:lpstr>Source Sans Pro</vt:lpstr>
      <vt:lpstr>Verdana</vt:lpstr>
      <vt:lpstr>Copyright Only</vt:lpstr>
      <vt:lpstr>Left Block</vt:lpstr>
      <vt:lpstr>Right Block</vt:lpstr>
      <vt:lpstr>Quick INB Sidebar Left</vt:lpstr>
      <vt:lpstr>8_Custom Design</vt:lpstr>
      <vt:lpstr>6_Custom Design</vt:lpstr>
      <vt:lpstr>1_Custom Design</vt:lpstr>
      <vt:lpstr>2_Custom Design</vt:lpstr>
      <vt:lpstr>7_Custom Design</vt:lpstr>
      <vt:lpstr>INB - Sidebar Left</vt:lpstr>
      <vt:lpstr>Last Look</vt:lpstr>
      <vt:lpstr>4_Custom Design</vt:lpstr>
      <vt:lpstr>3_Custom Design</vt:lpstr>
      <vt:lpstr>5_Custom Design</vt:lpstr>
      <vt:lpstr>9_Custom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Boundaries</dc:title>
  <dc:creator>Ali Stone</dc:creator>
  <cp:lastModifiedBy>Olsen, Jarrud</cp:lastModifiedBy>
  <cp:revision>321</cp:revision>
  <dcterms:created xsi:type="dcterms:W3CDTF">2020-06-02T18:01:15Z</dcterms:created>
  <dcterms:modified xsi:type="dcterms:W3CDTF">2021-07-20T04:14:35Z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0x01010029E1BF303146A74E85114A60860A149F</vt:lpwstr>
  </property>
</Properties>
</file>